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0"/>
  </p:notesMasterIdLst>
  <p:sldIdLst>
    <p:sldId id="306" r:id="rId5"/>
    <p:sldId id="307" r:id="rId6"/>
    <p:sldId id="309" r:id="rId7"/>
    <p:sldId id="314" r:id="rId8"/>
    <p:sldId id="308" r:id="rId9"/>
    <p:sldId id="315" r:id="rId10"/>
    <p:sldId id="316" r:id="rId11"/>
    <p:sldId id="295" r:id="rId12"/>
    <p:sldId id="319" r:id="rId13"/>
    <p:sldId id="317" r:id="rId14"/>
    <p:sldId id="304" r:id="rId15"/>
    <p:sldId id="318" r:id="rId16"/>
    <p:sldId id="305" r:id="rId17"/>
    <p:sldId id="311" r:id="rId18"/>
    <p:sldId id="312"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84967" autoAdjust="0"/>
  </p:normalViewPr>
  <p:slideViewPr>
    <p:cSldViewPr snapToGrid="0">
      <p:cViewPr>
        <p:scale>
          <a:sx n="80" d="100"/>
          <a:sy n="80" d="100"/>
        </p:scale>
        <p:origin x="378" y="-150"/>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A34E1-7B94-4C5E-B932-AE56F7CDFBA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24584542-EB7F-44C1-B4D5-9D7BDB1C394C}">
      <dgm:prSet phldrT="[Text]" custT="1"/>
      <dgm:spPr/>
      <dgm:t>
        <a:bodyPr/>
        <a:lstStyle/>
        <a:p>
          <a:r>
            <a:rPr lang="en-US" sz="2000" b="1" dirty="0"/>
            <a:t>1. Setting up rest nest</a:t>
          </a:r>
        </a:p>
      </dgm:t>
    </dgm:pt>
    <dgm:pt modelId="{795E5AA9-1FF2-43C3-9894-B32DBD034FBA}" type="parTrans" cxnId="{9FEE6518-7506-40D0-B975-0E7E2569DBCF}">
      <dgm:prSet/>
      <dgm:spPr/>
      <dgm:t>
        <a:bodyPr/>
        <a:lstStyle/>
        <a:p>
          <a:endParaRPr lang="en-US"/>
        </a:p>
      </dgm:t>
    </dgm:pt>
    <dgm:pt modelId="{4D65A8E2-7AC8-4E4D-A7F6-F6FD2D46C750}" type="sibTrans" cxnId="{9FEE6518-7506-40D0-B975-0E7E2569DBCF}">
      <dgm:prSet/>
      <dgm:spPr/>
      <dgm:t>
        <a:bodyPr/>
        <a:lstStyle/>
        <a:p>
          <a:endParaRPr lang="en-US"/>
        </a:p>
      </dgm:t>
    </dgm:pt>
    <dgm:pt modelId="{A43DDF4D-8C93-48D6-AADC-D84C796059D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i="0" dirty="0"/>
            <a:t>2. connect to your heartfelt desire and set your Sankalpa</a:t>
          </a:r>
        </a:p>
        <a:p>
          <a:pPr marL="0" marR="0" lvl="0" indent="0" defTabSz="914400" eaLnBrk="1" fontAlgn="auto" latinLnBrk="0" hangingPunct="1">
            <a:lnSpc>
              <a:spcPct val="100000"/>
            </a:lnSpc>
            <a:spcBef>
              <a:spcPts val="0"/>
            </a:spcBef>
            <a:spcAft>
              <a:spcPts val="0"/>
            </a:spcAft>
            <a:buClrTx/>
            <a:buSzTx/>
            <a:buFontTx/>
            <a:buNone/>
            <a:tabLst/>
            <a:defRPr/>
          </a:pPr>
          <a:r>
            <a:rPr lang="en-US" sz="1200" b="1" i="0" dirty="0"/>
            <a:t> a.k.a. intention or resolve</a:t>
          </a:r>
          <a:endParaRPr lang="en-US" sz="1200" b="1" dirty="0"/>
        </a:p>
        <a:p>
          <a:pPr marL="0" lvl="0" defTabSz="1022350">
            <a:lnSpc>
              <a:spcPct val="90000"/>
            </a:lnSpc>
            <a:spcBef>
              <a:spcPct val="0"/>
            </a:spcBef>
            <a:spcAft>
              <a:spcPct val="35000"/>
            </a:spcAft>
            <a:buNone/>
          </a:pPr>
          <a:endParaRPr lang="en-US" sz="700" dirty="0"/>
        </a:p>
      </dgm:t>
    </dgm:pt>
    <dgm:pt modelId="{8B461C24-6586-4232-9B9C-E5C92EC3C6EF}" type="parTrans" cxnId="{A7154F1A-8E82-4D92-B3A8-689746F11BD9}">
      <dgm:prSet/>
      <dgm:spPr/>
      <dgm:t>
        <a:bodyPr/>
        <a:lstStyle/>
        <a:p>
          <a:endParaRPr lang="en-US"/>
        </a:p>
      </dgm:t>
    </dgm:pt>
    <dgm:pt modelId="{7BFC8BD1-E050-4939-94B9-F8759433C147}" type="sibTrans" cxnId="{A7154F1A-8E82-4D92-B3A8-689746F11BD9}">
      <dgm:prSet/>
      <dgm:spPr/>
      <dgm:t>
        <a:bodyPr/>
        <a:lstStyle/>
        <a:p>
          <a:endParaRPr lang="en-US"/>
        </a:p>
      </dgm:t>
    </dgm:pt>
    <dgm:pt modelId="{D179A4E5-F90D-4324-929D-430CA4BED3D0}">
      <dgm:prSet phldrT="[Text]" custT="1"/>
      <dgm:spPr/>
      <dgm:t>
        <a:bodyPr/>
        <a:lstStyle/>
        <a:p>
          <a:r>
            <a:rPr lang="en-US" sz="1200" b="1" i="0" dirty="0"/>
            <a:t>5. feelings and opposites sensations (heat/cold, pain/pleasure, joy/sorrow, love/hate</a:t>
          </a:r>
          <a:endParaRPr lang="en-US" sz="1200" b="1" dirty="0"/>
        </a:p>
      </dgm:t>
    </dgm:pt>
    <dgm:pt modelId="{5CDC5298-495A-4B3D-8DEE-0C25B7E64386}" type="parTrans" cxnId="{6846B21F-5D90-4351-A5AE-D21F6050E2DC}">
      <dgm:prSet/>
      <dgm:spPr/>
      <dgm:t>
        <a:bodyPr/>
        <a:lstStyle/>
        <a:p>
          <a:endParaRPr lang="en-US"/>
        </a:p>
      </dgm:t>
    </dgm:pt>
    <dgm:pt modelId="{AACFA046-CA30-43C8-B1E0-A458B2C08FBF}" type="sibTrans" cxnId="{6846B21F-5D90-4351-A5AE-D21F6050E2DC}">
      <dgm:prSet/>
      <dgm:spPr/>
      <dgm:t>
        <a:bodyPr/>
        <a:lstStyle/>
        <a:p>
          <a:endParaRPr lang="en-US"/>
        </a:p>
      </dgm:t>
    </dgm:pt>
    <dgm:pt modelId="{D923BE2E-8B29-4AB4-B5A4-958906019A4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b="1" i="0" dirty="0"/>
        </a:p>
        <a:p>
          <a:pPr marL="0" marR="0" lvl="0" indent="0" defTabSz="914400" eaLnBrk="1" fontAlgn="auto" latinLnBrk="0" hangingPunct="1">
            <a:lnSpc>
              <a:spcPct val="100000"/>
            </a:lnSpc>
            <a:spcBef>
              <a:spcPts val="0"/>
            </a:spcBef>
            <a:spcAft>
              <a:spcPts val="0"/>
            </a:spcAft>
            <a:buClrTx/>
            <a:buSzTx/>
            <a:buFontTx/>
            <a:buNone/>
            <a:tabLst/>
            <a:defRPr/>
          </a:pPr>
          <a:r>
            <a:rPr lang="en-US" sz="1400" b="1" i="0" dirty="0"/>
            <a:t>7. ending the practice (with the sankalpa from beginning)</a:t>
          </a:r>
          <a:endParaRPr lang="en-US" sz="1400" b="1" dirty="0"/>
        </a:p>
        <a:p>
          <a:pPr marL="0" lvl="0" defTabSz="311150">
            <a:lnSpc>
              <a:spcPct val="90000"/>
            </a:lnSpc>
            <a:spcBef>
              <a:spcPct val="0"/>
            </a:spcBef>
            <a:spcAft>
              <a:spcPct val="35000"/>
            </a:spcAft>
          </a:pPr>
          <a:endParaRPr lang="en-US" sz="1300" dirty="0"/>
        </a:p>
      </dgm:t>
    </dgm:pt>
    <dgm:pt modelId="{BE4F1B11-F17B-40B6-B633-DEF7458BB7AB}" type="parTrans" cxnId="{64093CEA-AFED-4DEF-BDE3-B059DFC643BD}">
      <dgm:prSet/>
      <dgm:spPr/>
      <dgm:t>
        <a:bodyPr/>
        <a:lstStyle/>
        <a:p>
          <a:endParaRPr lang="en-US"/>
        </a:p>
      </dgm:t>
    </dgm:pt>
    <dgm:pt modelId="{F96F7B68-8549-40F5-A335-A7645B1FAB0D}" type="sibTrans" cxnId="{64093CEA-AFED-4DEF-BDE3-B059DFC643BD}">
      <dgm:prSet/>
      <dgm:spPr/>
      <dgm:t>
        <a:bodyPr/>
        <a:lstStyle/>
        <a:p>
          <a:endParaRPr lang="en-US"/>
        </a:p>
      </dgm:t>
    </dgm:pt>
    <dgm:pt modelId="{CA3E4EDC-21F5-4E18-8ED7-2C15658F0CE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i="0" dirty="0"/>
            <a:t>3. rotation of consciousness through your body (start on the right side)</a:t>
          </a:r>
          <a:endParaRPr lang="en-US" sz="1200" b="1" dirty="0"/>
        </a:p>
        <a:p>
          <a:pPr marL="0" lvl="0" defTabSz="622300">
            <a:lnSpc>
              <a:spcPct val="90000"/>
            </a:lnSpc>
            <a:spcBef>
              <a:spcPct val="0"/>
            </a:spcBef>
            <a:spcAft>
              <a:spcPct val="35000"/>
            </a:spcAft>
          </a:pPr>
          <a:endParaRPr lang="en-US" sz="700" dirty="0"/>
        </a:p>
      </dgm:t>
    </dgm:pt>
    <dgm:pt modelId="{E56B82E7-E681-4781-B342-BFE3243BA485}" type="parTrans" cxnId="{8C69E76D-7E2C-49C1-BD09-6B01122932BE}">
      <dgm:prSet/>
      <dgm:spPr/>
      <dgm:t>
        <a:bodyPr/>
        <a:lstStyle/>
        <a:p>
          <a:endParaRPr lang="en-US"/>
        </a:p>
      </dgm:t>
    </dgm:pt>
    <dgm:pt modelId="{9E267274-8F31-4A88-B057-3FA5D60599DB}" type="sibTrans" cxnId="{8C69E76D-7E2C-49C1-BD09-6B01122932BE}">
      <dgm:prSet/>
      <dgm:spPr/>
      <dgm:t>
        <a:bodyPr/>
        <a:lstStyle/>
        <a:p>
          <a:endParaRPr lang="en-US"/>
        </a:p>
      </dgm:t>
    </dgm:pt>
    <dgm:pt modelId="{6DC84849-6274-4C33-933F-71D6C130B970}">
      <dgm:prSet custT="1"/>
      <dgm:spPr/>
      <dgm:t>
        <a:bodyPr/>
        <a:lstStyle/>
        <a:p>
          <a:pPr>
            <a:buFont typeface="Arial" panose="020B0604020202020204" pitchFamily="34" charset="0"/>
            <a:buChar char="•"/>
          </a:pPr>
          <a:r>
            <a:rPr lang="en-US" sz="2000" b="1" i="0" dirty="0"/>
            <a:t>4. breath awareness</a:t>
          </a:r>
          <a:endParaRPr lang="en-US" sz="2000" b="1" dirty="0"/>
        </a:p>
      </dgm:t>
    </dgm:pt>
    <dgm:pt modelId="{784A1125-4D73-408A-8A91-7603B5E61E43}" type="parTrans" cxnId="{7E64E6EA-1162-4038-A426-4991476122D5}">
      <dgm:prSet/>
      <dgm:spPr/>
      <dgm:t>
        <a:bodyPr/>
        <a:lstStyle/>
        <a:p>
          <a:endParaRPr lang="en-US"/>
        </a:p>
      </dgm:t>
    </dgm:pt>
    <dgm:pt modelId="{0F577084-CDA7-4EB9-B405-1C48C80488D9}" type="sibTrans" cxnId="{7E64E6EA-1162-4038-A426-4991476122D5}">
      <dgm:prSet/>
      <dgm:spPr/>
      <dgm:t>
        <a:bodyPr/>
        <a:lstStyle/>
        <a:p>
          <a:endParaRPr lang="en-US"/>
        </a:p>
      </dgm:t>
    </dgm:pt>
    <dgm:pt modelId="{444FF563-7681-40E6-99A1-34D147509ED3}">
      <dgm:prSe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1" i="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dirty="0"/>
            <a:t>6. visualizations - universal significance (landscapes, oceans, mountains, temples, saints, flowers, stories, chakras, golden egg).The last image evokes profound feeling of peace and calmness. This make the unconscious mind very receptive to positive thoughts and suggestions.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b="0" i="0" dirty="0"/>
        </a:p>
        <a:p>
          <a:pPr marL="0" lvl="0" defTabSz="355600">
            <a:lnSpc>
              <a:spcPct val="90000"/>
            </a:lnSpc>
            <a:spcBef>
              <a:spcPct val="0"/>
            </a:spcBef>
            <a:spcAft>
              <a:spcPct val="35000"/>
            </a:spcAft>
            <a:buFont typeface="Arial" panose="020B0604020202020204" pitchFamily="34" charset="0"/>
            <a:buChar char="•"/>
          </a:pPr>
          <a:endParaRPr lang="en-US" sz="700" dirty="0"/>
        </a:p>
      </dgm:t>
    </dgm:pt>
    <dgm:pt modelId="{145C746C-853D-438A-AE9D-2FB68A45D5E0}" type="parTrans" cxnId="{26548B98-83B6-473E-B482-30B227FFFBCC}">
      <dgm:prSet/>
      <dgm:spPr/>
      <dgm:t>
        <a:bodyPr/>
        <a:lstStyle/>
        <a:p>
          <a:endParaRPr lang="en-US"/>
        </a:p>
      </dgm:t>
    </dgm:pt>
    <dgm:pt modelId="{81A04FC4-B40D-4143-9916-9A7BC50CF28B}" type="sibTrans" cxnId="{26548B98-83B6-473E-B482-30B227FFFBCC}">
      <dgm:prSet/>
      <dgm:spPr/>
      <dgm:t>
        <a:bodyPr/>
        <a:lstStyle/>
        <a:p>
          <a:endParaRPr lang="en-US"/>
        </a:p>
      </dgm:t>
    </dgm:pt>
    <dgm:pt modelId="{4E2881C3-D71B-4BE3-9B75-DC4734BDDC8A}">
      <dgm:prSet custT="1"/>
      <dgm:spPr/>
      <dgm:t>
        <a:bodyPr/>
        <a:lstStyle/>
        <a:p>
          <a:pPr marL="0" lvl="0" defTabSz="311150">
            <a:lnSpc>
              <a:spcPct val="90000"/>
            </a:lnSpc>
            <a:spcBef>
              <a:spcPct val="0"/>
            </a:spcBef>
            <a:spcAft>
              <a:spcPct val="35000"/>
            </a:spcAft>
            <a:buFont typeface="Arial" panose="020B0604020202020204" pitchFamily="34" charset="0"/>
            <a:buChar char="•"/>
          </a:pPr>
          <a:r>
            <a:rPr lang="en-US" sz="1600" b="1" i="0" dirty="0"/>
            <a:t>8. return mind from psychic sleep to waking state</a:t>
          </a:r>
          <a:endParaRPr lang="en-US" sz="1600" b="1" dirty="0"/>
        </a:p>
      </dgm:t>
    </dgm:pt>
    <dgm:pt modelId="{A08A81F5-E4CA-4214-8458-E9CB0C33F3C6}" type="parTrans" cxnId="{EA6E4FED-D28D-4452-907F-390829A2C055}">
      <dgm:prSet/>
      <dgm:spPr/>
      <dgm:t>
        <a:bodyPr/>
        <a:lstStyle/>
        <a:p>
          <a:endParaRPr lang="en-US"/>
        </a:p>
      </dgm:t>
    </dgm:pt>
    <dgm:pt modelId="{AD4A0BCC-C514-4C8B-93F8-9F08BAB200DA}" type="sibTrans" cxnId="{EA6E4FED-D28D-4452-907F-390829A2C055}">
      <dgm:prSet/>
      <dgm:spPr/>
      <dgm:t>
        <a:bodyPr/>
        <a:lstStyle/>
        <a:p>
          <a:endParaRPr lang="en-US"/>
        </a:p>
      </dgm:t>
    </dgm:pt>
    <dgm:pt modelId="{04C8DA8C-99FE-4F45-A504-B7CB94F496C3}">
      <dgm:prSet/>
      <dgm:spPr/>
      <dgm:t>
        <a:bodyPr/>
        <a:lstStyle/>
        <a:p>
          <a:pPr marL="0" lvl="0" defTabSz="311150">
            <a:lnSpc>
              <a:spcPct val="90000"/>
            </a:lnSpc>
            <a:spcBef>
              <a:spcPct val="0"/>
            </a:spcBef>
            <a:spcAft>
              <a:spcPct val="35000"/>
            </a:spcAft>
            <a:buFont typeface="Arial" panose="020B0604020202020204" pitchFamily="34" charset="0"/>
            <a:buChar char="•"/>
          </a:pPr>
          <a:endParaRPr lang="en-US" dirty="0"/>
        </a:p>
      </dgm:t>
    </dgm:pt>
    <dgm:pt modelId="{13E9F8FF-CC1F-4E74-A1F6-04C2D2DDB1FB}" type="parTrans" cxnId="{E450D800-9094-444C-B666-EC456143C8FB}">
      <dgm:prSet/>
      <dgm:spPr/>
      <dgm:t>
        <a:bodyPr/>
        <a:lstStyle/>
        <a:p>
          <a:endParaRPr lang="en-US"/>
        </a:p>
      </dgm:t>
    </dgm:pt>
    <dgm:pt modelId="{16456249-F17A-48CF-A57D-25CDA29648F9}" type="sibTrans" cxnId="{E450D800-9094-444C-B666-EC456143C8FB}">
      <dgm:prSet/>
      <dgm:spPr/>
      <dgm:t>
        <a:bodyPr/>
        <a:lstStyle/>
        <a:p>
          <a:endParaRPr lang="en-US"/>
        </a:p>
      </dgm:t>
    </dgm:pt>
    <dgm:pt modelId="{508723E4-B6C8-406C-BAE6-87BEFF441AA6}">
      <dgm:prSet/>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chemeClr val="bg1"/>
              </a:solidFill>
              <a:effectLst/>
            </a:rPr>
            <a:t>source: </a:t>
          </a:r>
          <a:r>
            <a:rPr lang="en-US" b="1" i="1" dirty="0">
              <a:solidFill>
                <a:schemeClr val="bg1"/>
              </a:solidFill>
              <a:effectLst/>
            </a:rPr>
            <a:t>Yoga Nidra </a:t>
          </a:r>
          <a:r>
            <a:rPr lang="en-US" b="0" i="0" dirty="0">
              <a:solidFill>
                <a:schemeClr val="bg1"/>
              </a:solidFill>
              <a:effectLst/>
            </a:rPr>
            <a:t>by Swami </a:t>
          </a:r>
          <a:r>
            <a:rPr lang="en-US" b="0" i="0" dirty="0" err="1">
              <a:solidFill>
                <a:schemeClr val="bg1"/>
              </a:solidFill>
              <a:effectLst/>
            </a:rPr>
            <a:t>Satyananda</a:t>
          </a:r>
          <a:r>
            <a:rPr lang="en-US" b="0" i="0" dirty="0">
              <a:solidFill>
                <a:schemeClr val="bg1"/>
              </a:solidFill>
              <a:effectLst/>
            </a:rPr>
            <a:t> Saraswati, Yoga </a:t>
          </a:r>
          <a:r>
            <a:rPr lang="en-US" b="0" i="0" dirty="0" err="1">
              <a:solidFill>
                <a:schemeClr val="bg1"/>
              </a:solidFill>
              <a:effectLst/>
            </a:rPr>
            <a:t>Plublications</a:t>
          </a:r>
          <a:r>
            <a:rPr lang="en-US" b="0" i="0" dirty="0">
              <a:solidFill>
                <a:schemeClr val="bg1"/>
              </a:solidFill>
              <a:effectLst/>
            </a:rPr>
            <a:t> Trust, Reprinted 2008, pages 69-73</a:t>
          </a:r>
          <a:endParaRPr lang="en-US"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dgm:t>
    </dgm:pt>
    <dgm:pt modelId="{6D91DD98-0747-4055-A3B3-FDE328BBC990}" type="parTrans" cxnId="{148525FD-E7BB-4C66-BEB9-C8FB296E9DDA}">
      <dgm:prSet/>
      <dgm:spPr/>
      <dgm:t>
        <a:bodyPr/>
        <a:lstStyle/>
        <a:p>
          <a:endParaRPr lang="en-US"/>
        </a:p>
      </dgm:t>
    </dgm:pt>
    <dgm:pt modelId="{340016C5-8D67-43FF-8741-F63F25D58D0E}" type="sibTrans" cxnId="{148525FD-E7BB-4C66-BEB9-C8FB296E9DDA}">
      <dgm:prSet/>
      <dgm:spPr/>
      <dgm:t>
        <a:bodyPr/>
        <a:lstStyle/>
        <a:p>
          <a:endParaRPr lang="en-US"/>
        </a:p>
      </dgm:t>
    </dgm:pt>
    <dgm:pt modelId="{47DF4D93-B301-49D5-9384-196C0C06C16F}" type="pres">
      <dgm:prSet presAssocID="{907A34E1-7B94-4C5E-B932-AE56F7CDFBA9}" presName="Name0" presStyleCnt="0">
        <dgm:presLayoutVars>
          <dgm:dir/>
          <dgm:resizeHandles val="exact"/>
        </dgm:presLayoutVars>
      </dgm:prSet>
      <dgm:spPr/>
    </dgm:pt>
    <dgm:pt modelId="{997E881E-45C6-4854-B678-5AB580CCCE31}" type="pres">
      <dgm:prSet presAssocID="{24584542-EB7F-44C1-B4D5-9D7BDB1C394C}" presName="node" presStyleLbl="node1" presStyleIdx="0" presStyleCnt="9">
        <dgm:presLayoutVars>
          <dgm:bulletEnabled val="1"/>
        </dgm:presLayoutVars>
      </dgm:prSet>
      <dgm:spPr/>
    </dgm:pt>
    <dgm:pt modelId="{4F2B608B-29A3-4EAC-AE75-18FBB2A4A6FA}" type="pres">
      <dgm:prSet presAssocID="{4D65A8E2-7AC8-4E4D-A7F6-F6FD2D46C750}" presName="sibTrans" presStyleLbl="sibTrans1D1" presStyleIdx="0" presStyleCnt="8"/>
      <dgm:spPr/>
    </dgm:pt>
    <dgm:pt modelId="{23C6642F-F9EF-400D-BC80-93CD67ACDB49}" type="pres">
      <dgm:prSet presAssocID="{4D65A8E2-7AC8-4E4D-A7F6-F6FD2D46C750}" presName="connectorText" presStyleLbl="sibTrans1D1" presStyleIdx="0" presStyleCnt="8"/>
      <dgm:spPr/>
    </dgm:pt>
    <dgm:pt modelId="{568B0443-ECFB-4FC4-B2D0-41395F1AB562}" type="pres">
      <dgm:prSet presAssocID="{A43DDF4D-8C93-48D6-AADC-D84C796059DC}" presName="node" presStyleLbl="node1" presStyleIdx="1" presStyleCnt="9">
        <dgm:presLayoutVars>
          <dgm:bulletEnabled val="1"/>
        </dgm:presLayoutVars>
      </dgm:prSet>
      <dgm:spPr/>
    </dgm:pt>
    <dgm:pt modelId="{8BB3955A-E0AA-4BDF-A779-F4761F7D57C4}" type="pres">
      <dgm:prSet presAssocID="{7BFC8BD1-E050-4939-94B9-F8759433C147}" presName="sibTrans" presStyleLbl="sibTrans1D1" presStyleIdx="1" presStyleCnt="8"/>
      <dgm:spPr/>
    </dgm:pt>
    <dgm:pt modelId="{421A63AC-CE54-4B61-B0DC-0CF00FD6DFAA}" type="pres">
      <dgm:prSet presAssocID="{7BFC8BD1-E050-4939-94B9-F8759433C147}" presName="connectorText" presStyleLbl="sibTrans1D1" presStyleIdx="1" presStyleCnt="8"/>
      <dgm:spPr/>
    </dgm:pt>
    <dgm:pt modelId="{E96AC773-C609-48BA-9A8B-3339E151BD2C}" type="pres">
      <dgm:prSet presAssocID="{CA3E4EDC-21F5-4E18-8ED7-2C15658F0CED}" presName="node" presStyleLbl="node1" presStyleIdx="2" presStyleCnt="9">
        <dgm:presLayoutVars>
          <dgm:bulletEnabled val="1"/>
        </dgm:presLayoutVars>
      </dgm:prSet>
      <dgm:spPr/>
    </dgm:pt>
    <dgm:pt modelId="{F2F3C718-CDFB-4824-AF82-582ADAC2C88F}" type="pres">
      <dgm:prSet presAssocID="{9E267274-8F31-4A88-B057-3FA5D60599DB}" presName="sibTrans" presStyleLbl="sibTrans1D1" presStyleIdx="2" presStyleCnt="8"/>
      <dgm:spPr/>
    </dgm:pt>
    <dgm:pt modelId="{41CA91F1-F95D-4607-990F-928F30A04412}" type="pres">
      <dgm:prSet presAssocID="{9E267274-8F31-4A88-B057-3FA5D60599DB}" presName="connectorText" presStyleLbl="sibTrans1D1" presStyleIdx="2" presStyleCnt="8"/>
      <dgm:spPr/>
    </dgm:pt>
    <dgm:pt modelId="{A36E593E-5D7B-4181-BE69-19C80EC9B75E}" type="pres">
      <dgm:prSet presAssocID="{6DC84849-6274-4C33-933F-71D6C130B970}" presName="node" presStyleLbl="node1" presStyleIdx="3" presStyleCnt="9" custScaleX="101584">
        <dgm:presLayoutVars>
          <dgm:bulletEnabled val="1"/>
        </dgm:presLayoutVars>
      </dgm:prSet>
      <dgm:spPr/>
    </dgm:pt>
    <dgm:pt modelId="{710D0585-5F39-4A40-BF02-843D185E4876}" type="pres">
      <dgm:prSet presAssocID="{0F577084-CDA7-4EB9-B405-1C48C80488D9}" presName="sibTrans" presStyleLbl="sibTrans1D1" presStyleIdx="3" presStyleCnt="8"/>
      <dgm:spPr/>
    </dgm:pt>
    <dgm:pt modelId="{9995C56C-E13B-4F88-8B61-A45777C89C70}" type="pres">
      <dgm:prSet presAssocID="{0F577084-CDA7-4EB9-B405-1C48C80488D9}" presName="connectorText" presStyleLbl="sibTrans1D1" presStyleIdx="3" presStyleCnt="8"/>
      <dgm:spPr/>
    </dgm:pt>
    <dgm:pt modelId="{A09B71A7-C588-4CA1-A40B-2B7D37EC1D19}" type="pres">
      <dgm:prSet presAssocID="{D179A4E5-F90D-4324-929D-430CA4BED3D0}" presName="node" presStyleLbl="node1" presStyleIdx="4" presStyleCnt="9">
        <dgm:presLayoutVars>
          <dgm:bulletEnabled val="1"/>
        </dgm:presLayoutVars>
      </dgm:prSet>
      <dgm:spPr/>
    </dgm:pt>
    <dgm:pt modelId="{23F9C5EE-4AD2-4997-ABDA-4A6E7F49686A}" type="pres">
      <dgm:prSet presAssocID="{AACFA046-CA30-43C8-B1E0-A458B2C08FBF}" presName="sibTrans" presStyleLbl="sibTrans1D1" presStyleIdx="4" presStyleCnt="8"/>
      <dgm:spPr/>
    </dgm:pt>
    <dgm:pt modelId="{2D923416-EE74-46B4-BFA8-9B95BE18030A}" type="pres">
      <dgm:prSet presAssocID="{AACFA046-CA30-43C8-B1E0-A458B2C08FBF}" presName="connectorText" presStyleLbl="sibTrans1D1" presStyleIdx="4" presStyleCnt="8"/>
      <dgm:spPr/>
    </dgm:pt>
    <dgm:pt modelId="{C01B833A-1827-4519-ADFC-504877B61812}" type="pres">
      <dgm:prSet presAssocID="{444FF563-7681-40E6-99A1-34D147509ED3}" presName="node" presStyleLbl="node1" presStyleIdx="5" presStyleCnt="9" custScaleX="114827">
        <dgm:presLayoutVars>
          <dgm:bulletEnabled val="1"/>
        </dgm:presLayoutVars>
      </dgm:prSet>
      <dgm:spPr/>
    </dgm:pt>
    <dgm:pt modelId="{CA86DF80-CF84-4E22-A782-E5C5D6064B6D}" type="pres">
      <dgm:prSet presAssocID="{81A04FC4-B40D-4143-9916-9A7BC50CF28B}" presName="sibTrans" presStyleLbl="sibTrans1D1" presStyleIdx="5" presStyleCnt="8"/>
      <dgm:spPr/>
    </dgm:pt>
    <dgm:pt modelId="{07C72CCA-F090-45B3-8635-62EEF75A0B1B}" type="pres">
      <dgm:prSet presAssocID="{81A04FC4-B40D-4143-9916-9A7BC50CF28B}" presName="connectorText" presStyleLbl="sibTrans1D1" presStyleIdx="5" presStyleCnt="8"/>
      <dgm:spPr/>
    </dgm:pt>
    <dgm:pt modelId="{ADF2059E-E47B-462F-A4A4-31955FCEC74F}" type="pres">
      <dgm:prSet presAssocID="{D923BE2E-8B29-4AB4-B5A4-958906019A4E}" presName="node" presStyleLbl="node1" presStyleIdx="6" presStyleCnt="9">
        <dgm:presLayoutVars>
          <dgm:bulletEnabled val="1"/>
        </dgm:presLayoutVars>
      </dgm:prSet>
      <dgm:spPr/>
    </dgm:pt>
    <dgm:pt modelId="{486658B7-51BE-42D7-86F0-76C8ACACA40A}" type="pres">
      <dgm:prSet presAssocID="{F96F7B68-8549-40F5-A335-A7645B1FAB0D}" presName="sibTrans" presStyleLbl="sibTrans1D1" presStyleIdx="6" presStyleCnt="8"/>
      <dgm:spPr/>
    </dgm:pt>
    <dgm:pt modelId="{6FB6D9EC-F896-42E4-9C84-6A673FAE0285}" type="pres">
      <dgm:prSet presAssocID="{F96F7B68-8549-40F5-A335-A7645B1FAB0D}" presName="connectorText" presStyleLbl="sibTrans1D1" presStyleIdx="6" presStyleCnt="8"/>
      <dgm:spPr/>
    </dgm:pt>
    <dgm:pt modelId="{4ABC26A3-3CC4-41FF-A108-3325448B1619}" type="pres">
      <dgm:prSet presAssocID="{4E2881C3-D71B-4BE3-9B75-DC4734BDDC8A}" presName="node" presStyleLbl="node1" presStyleIdx="7" presStyleCnt="9">
        <dgm:presLayoutVars>
          <dgm:bulletEnabled val="1"/>
        </dgm:presLayoutVars>
      </dgm:prSet>
      <dgm:spPr/>
    </dgm:pt>
    <dgm:pt modelId="{4A768E23-E109-4E0F-BE12-CF2292455828}" type="pres">
      <dgm:prSet presAssocID="{AD4A0BCC-C514-4C8B-93F8-9F08BAB200DA}" presName="sibTrans" presStyleLbl="sibTrans1D1" presStyleIdx="7" presStyleCnt="8"/>
      <dgm:spPr/>
    </dgm:pt>
    <dgm:pt modelId="{20E77296-7583-46C7-AC43-88E3E57E0910}" type="pres">
      <dgm:prSet presAssocID="{AD4A0BCC-C514-4C8B-93F8-9F08BAB200DA}" presName="connectorText" presStyleLbl="sibTrans1D1" presStyleIdx="7" presStyleCnt="8"/>
      <dgm:spPr/>
    </dgm:pt>
    <dgm:pt modelId="{E4E6799A-C383-438A-AA17-B126AB16082B}" type="pres">
      <dgm:prSet presAssocID="{04C8DA8C-99FE-4F45-A504-B7CB94F496C3}" presName="node" presStyleLbl="node1" presStyleIdx="8" presStyleCnt="9" custScaleX="151392" custScaleY="71200" custLinFactX="172146" custLinFactNeighborX="200000" custLinFactNeighborY="-18956">
        <dgm:presLayoutVars>
          <dgm:bulletEnabled val="1"/>
        </dgm:presLayoutVars>
      </dgm:prSet>
      <dgm:spPr/>
    </dgm:pt>
  </dgm:ptLst>
  <dgm:cxnLst>
    <dgm:cxn modelId="{E450D800-9094-444C-B666-EC456143C8FB}" srcId="{907A34E1-7B94-4C5E-B932-AE56F7CDFBA9}" destId="{04C8DA8C-99FE-4F45-A504-B7CB94F496C3}" srcOrd="8" destOrd="0" parTransId="{13E9F8FF-CC1F-4E74-A1F6-04C2D2DDB1FB}" sibTransId="{16456249-F17A-48CF-A57D-25CDA29648F9}"/>
    <dgm:cxn modelId="{DF998E0A-46C3-4EE9-8ED0-26EBCA7AC797}" type="presOf" srcId="{7BFC8BD1-E050-4939-94B9-F8759433C147}" destId="{421A63AC-CE54-4B61-B0DC-0CF00FD6DFAA}" srcOrd="1" destOrd="0" presId="urn:microsoft.com/office/officeart/2005/8/layout/bProcess3"/>
    <dgm:cxn modelId="{9B311512-C8C6-4D9C-95C1-AEC06538ECBB}" type="presOf" srcId="{0F577084-CDA7-4EB9-B405-1C48C80488D9}" destId="{710D0585-5F39-4A40-BF02-843D185E4876}" srcOrd="0" destOrd="0" presId="urn:microsoft.com/office/officeart/2005/8/layout/bProcess3"/>
    <dgm:cxn modelId="{9C51B916-FAFD-46A6-B6A9-5F2E36AFA5AA}" type="presOf" srcId="{9E267274-8F31-4A88-B057-3FA5D60599DB}" destId="{41CA91F1-F95D-4607-990F-928F30A04412}" srcOrd="1" destOrd="0" presId="urn:microsoft.com/office/officeart/2005/8/layout/bProcess3"/>
    <dgm:cxn modelId="{9FEE6518-7506-40D0-B975-0E7E2569DBCF}" srcId="{907A34E1-7B94-4C5E-B932-AE56F7CDFBA9}" destId="{24584542-EB7F-44C1-B4D5-9D7BDB1C394C}" srcOrd="0" destOrd="0" parTransId="{795E5AA9-1FF2-43C3-9894-B32DBD034FBA}" sibTransId="{4D65A8E2-7AC8-4E4D-A7F6-F6FD2D46C750}"/>
    <dgm:cxn modelId="{A7154F1A-8E82-4D92-B3A8-689746F11BD9}" srcId="{907A34E1-7B94-4C5E-B932-AE56F7CDFBA9}" destId="{A43DDF4D-8C93-48D6-AADC-D84C796059DC}" srcOrd="1" destOrd="0" parTransId="{8B461C24-6586-4232-9B9C-E5C92EC3C6EF}" sibTransId="{7BFC8BD1-E050-4939-94B9-F8759433C147}"/>
    <dgm:cxn modelId="{9933851D-EAE7-4BE8-81D6-F88C7E29D69A}" type="presOf" srcId="{0F577084-CDA7-4EB9-B405-1C48C80488D9}" destId="{9995C56C-E13B-4F88-8B61-A45777C89C70}" srcOrd="1" destOrd="0" presId="urn:microsoft.com/office/officeart/2005/8/layout/bProcess3"/>
    <dgm:cxn modelId="{6846B21F-5D90-4351-A5AE-D21F6050E2DC}" srcId="{907A34E1-7B94-4C5E-B932-AE56F7CDFBA9}" destId="{D179A4E5-F90D-4324-929D-430CA4BED3D0}" srcOrd="4" destOrd="0" parTransId="{5CDC5298-495A-4B3D-8DEE-0C25B7E64386}" sibTransId="{AACFA046-CA30-43C8-B1E0-A458B2C08FBF}"/>
    <dgm:cxn modelId="{C9D5FA33-8E92-4FFF-ACBD-B1F4BB52B43E}" type="presOf" srcId="{A43DDF4D-8C93-48D6-AADC-D84C796059DC}" destId="{568B0443-ECFB-4FC4-B2D0-41395F1AB562}" srcOrd="0" destOrd="0" presId="urn:microsoft.com/office/officeart/2005/8/layout/bProcess3"/>
    <dgm:cxn modelId="{4769B837-49B0-4A11-9771-A6F3EECA0A90}" type="presOf" srcId="{AD4A0BCC-C514-4C8B-93F8-9F08BAB200DA}" destId="{4A768E23-E109-4E0F-BE12-CF2292455828}" srcOrd="0" destOrd="0" presId="urn:microsoft.com/office/officeart/2005/8/layout/bProcess3"/>
    <dgm:cxn modelId="{5FB31546-3330-4936-8956-2284F37B32F7}" type="presOf" srcId="{04C8DA8C-99FE-4F45-A504-B7CB94F496C3}" destId="{E4E6799A-C383-438A-AA17-B126AB16082B}" srcOrd="0" destOrd="0" presId="urn:microsoft.com/office/officeart/2005/8/layout/bProcess3"/>
    <dgm:cxn modelId="{84A9B44C-BC34-4CCF-86CF-21AFF3CD2313}" type="presOf" srcId="{7BFC8BD1-E050-4939-94B9-F8759433C147}" destId="{8BB3955A-E0AA-4BDF-A779-F4761F7D57C4}" srcOrd="0" destOrd="0" presId="urn:microsoft.com/office/officeart/2005/8/layout/bProcess3"/>
    <dgm:cxn modelId="{5212796D-198D-4583-A0F2-D1D017AEDCD2}" type="presOf" srcId="{907A34E1-7B94-4C5E-B932-AE56F7CDFBA9}" destId="{47DF4D93-B301-49D5-9384-196C0C06C16F}" srcOrd="0" destOrd="0" presId="urn:microsoft.com/office/officeart/2005/8/layout/bProcess3"/>
    <dgm:cxn modelId="{8C69E76D-7E2C-49C1-BD09-6B01122932BE}" srcId="{907A34E1-7B94-4C5E-B932-AE56F7CDFBA9}" destId="{CA3E4EDC-21F5-4E18-8ED7-2C15658F0CED}" srcOrd="2" destOrd="0" parTransId="{E56B82E7-E681-4781-B342-BFE3243BA485}" sibTransId="{9E267274-8F31-4A88-B057-3FA5D60599DB}"/>
    <dgm:cxn modelId="{56813775-73D2-4478-859F-E9023BCD167E}" type="presOf" srcId="{4D65A8E2-7AC8-4E4D-A7F6-F6FD2D46C750}" destId="{4F2B608B-29A3-4EAC-AE75-18FBB2A4A6FA}" srcOrd="0" destOrd="0" presId="urn:microsoft.com/office/officeart/2005/8/layout/bProcess3"/>
    <dgm:cxn modelId="{C5A96A56-6CD9-4136-B5DD-A5DC6540C2B4}" type="presOf" srcId="{AACFA046-CA30-43C8-B1E0-A458B2C08FBF}" destId="{23F9C5EE-4AD2-4997-ABDA-4A6E7F49686A}" srcOrd="0" destOrd="0" presId="urn:microsoft.com/office/officeart/2005/8/layout/bProcess3"/>
    <dgm:cxn modelId="{90BF1C58-573E-4FAD-8C81-3F9BC6F32A98}" type="presOf" srcId="{F96F7B68-8549-40F5-A335-A7645B1FAB0D}" destId="{6FB6D9EC-F896-42E4-9C84-6A673FAE0285}" srcOrd="1" destOrd="0" presId="urn:microsoft.com/office/officeart/2005/8/layout/bProcess3"/>
    <dgm:cxn modelId="{51DE4C7A-8963-4565-9485-421FA5D4C151}" type="presOf" srcId="{D923BE2E-8B29-4AB4-B5A4-958906019A4E}" destId="{ADF2059E-E47B-462F-A4A4-31955FCEC74F}" srcOrd="0" destOrd="0" presId="urn:microsoft.com/office/officeart/2005/8/layout/bProcess3"/>
    <dgm:cxn modelId="{DC6CEB7F-EEBC-4C94-AD06-DEEEECBC5FE2}" type="presOf" srcId="{24584542-EB7F-44C1-B4D5-9D7BDB1C394C}" destId="{997E881E-45C6-4854-B678-5AB580CCCE31}" srcOrd="0" destOrd="0" presId="urn:microsoft.com/office/officeart/2005/8/layout/bProcess3"/>
    <dgm:cxn modelId="{A2D7DE96-88C6-4208-A077-3CFA0252EDFF}" type="presOf" srcId="{F96F7B68-8549-40F5-A335-A7645B1FAB0D}" destId="{486658B7-51BE-42D7-86F0-76C8ACACA40A}" srcOrd="0" destOrd="0" presId="urn:microsoft.com/office/officeart/2005/8/layout/bProcess3"/>
    <dgm:cxn modelId="{26548B98-83B6-473E-B482-30B227FFFBCC}" srcId="{907A34E1-7B94-4C5E-B932-AE56F7CDFBA9}" destId="{444FF563-7681-40E6-99A1-34D147509ED3}" srcOrd="5" destOrd="0" parTransId="{145C746C-853D-438A-AE9D-2FB68A45D5E0}" sibTransId="{81A04FC4-B40D-4143-9916-9A7BC50CF28B}"/>
    <dgm:cxn modelId="{AA555E9E-9624-4A48-84F9-502F71D68D04}" type="presOf" srcId="{AD4A0BCC-C514-4C8B-93F8-9F08BAB200DA}" destId="{20E77296-7583-46C7-AC43-88E3E57E0910}" srcOrd="1" destOrd="0" presId="urn:microsoft.com/office/officeart/2005/8/layout/bProcess3"/>
    <dgm:cxn modelId="{1DD90AA1-BD8E-45C8-9531-C330C2BABA3C}" type="presOf" srcId="{508723E4-B6C8-406C-BAE6-87BEFF441AA6}" destId="{E4E6799A-C383-438A-AA17-B126AB16082B}" srcOrd="0" destOrd="1" presId="urn:microsoft.com/office/officeart/2005/8/layout/bProcess3"/>
    <dgm:cxn modelId="{61FFD5AE-095F-4E4D-9E61-17306D72A582}" type="presOf" srcId="{4E2881C3-D71B-4BE3-9B75-DC4734BDDC8A}" destId="{4ABC26A3-3CC4-41FF-A108-3325448B1619}" srcOrd="0" destOrd="0" presId="urn:microsoft.com/office/officeart/2005/8/layout/bProcess3"/>
    <dgm:cxn modelId="{80A6E1B0-8FC2-4780-B6B5-F46B6330B77B}" type="presOf" srcId="{9E267274-8F31-4A88-B057-3FA5D60599DB}" destId="{F2F3C718-CDFB-4824-AF82-582ADAC2C88F}" srcOrd="0" destOrd="0" presId="urn:microsoft.com/office/officeart/2005/8/layout/bProcess3"/>
    <dgm:cxn modelId="{A7965FBA-24FE-4FE8-AB56-E4C6EB8D51AB}" type="presOf" srcId="{D179A4E5-F90D-4324-929D-430CA4BED3D0}" destId="{A09B71A7-C588-4CA1-A40B-2B7D37EC1D19}" srcOrd="0" destOrd="0" presId="urn:microsoft.com/office/officeart/2005/8/layout/bProcess3"/>
    <dgm:cxn modelId="{DEBA89BA-D091-478E-9608-87600024E85A}" type="presOf" srcId="{CA3E4EDC-21F5-4E18-8ED7-2C15658F0CED}" destId="{E96AC773-C609-48BA-9A8B-3339E151BD2C}" srcOrd="0" destOrd="0" presId="urn:microsoft.com/office/officeart/2005/8/layout/bProcess3"/>
    <dgm:cxn modelId="{F1003ECF-16D7-4D24-B288-0B146103B66C}" type="presOf" srcId="{81A04FC4-B40D-4143-9916-9A7BC50CF28B}" destId="{CA86DF80-CF84-4E22-A782-E5C5D6064B6D}" srcOrd="0" destOrd="0" presId="urn:microsoft.com/office/officeart/2005/8/layout/bProcess3"/>
    <dgm:cxn modelId="{862474D5-6D6D-4904-85DA-759B03D63FA9}" type="presOf" srcId="{444FF563-7681-40E6-99A1-34D147509ED3}" destId="{C01B833A-1827-4519-ADFC-504877B61812}" srcOrd="0" destOrd="0" presId="urn:microsoft.com/office/officeart/2005/8/layout/bProcess3"/>
    <dgm:cxn modelId="{BDEF04E1-F296-49B5-A190-6B8DCF9D893B}" type="presOf" srcId="{81A04FC4-B40D-4143-9916-9A7BC50CF28B}" destId="{07C72CCA-F090-45B3-8635-62EEF75A0B1B}" srcOrd="1" destOrd="0" presId="urn:microsoft.com/office/officeart/2005/8/layout/bProcess3"/>
    <dgm:cxn modelId="{E19FF6E6-7293-49BB-A887-7E0577601E84}" type="presOf" srcId="{6DC84849-6274-4C33-933F-71D6C130B970}" destId="{A36E593E-5D7B-4181-BE69-19C80EC9B75E}" srcOrd="0" destOrd="0" presId="urn:microsoft.com/office/officeart/2005/8/layout/bProcess3"/>
    <dgm:cxn modelId="{64093CEA-AFED-4DEF-BDE3-B059DFC643BD}" srcId="{907A34E1-7B94-4C5E-B932-AE56F7CDFBA9}" destId="{D923BE2E-8B29-4AB4-B5A4-958906019A4E}" srcOrd="6" destOrd="0" parTransId="{BE4F1B11-F17B-40B6-B633-DEF7458BB7AB}" sibTransId="{F96F7B68-8549-40F5-A335-A7645B1FAB0D}"/>
    <dgm:cxn modelId="{1774D3EA-9107-4D51-A4A8-59FCCB0C959E}" type="presOf" srcId="{AACFA046-CA30-43C8-B1E0-A458B2C08FBF}" destId="{2D923416-EE74-46B4-BFA8-9B95BE18030A}" srcOrd="1" destOrd="0" presId="urn:microsoft.com/office/officeart/2005/8/layout/bProcess3"/>
    <dgm:cxn modelId="{7E64E6EA-1162-4038-A426-4991476122D5}" srcId="{907A34E1-7B94-4C5E-B932-AE56F7CDFBA9}" destId="{6DC84849-6274-4C33-933F-71D6C130B970}" srcOrd="3" destOrd="0" parTransId="{784A1125-4D73-408A-8A91-7603B5E61E43}" sibTransId="{0F577084-CDA7-4EB9-B405-1C48C80488D9}"/>
    <dgm:cxn modelId="{EA6E4FED-D28D-4452-907F-390829A2C055}" srcId="{907A34E1-7B94-4C5E-B932-AE56F7CDFBA9}" destId="{4E2881C3-D71B-4BE3-9B75-DC4734BDDC8A}" srcOrd="7" destOrd="0" parTransId="{A08A81F5-E4CA-4214-8458-E9CB0C33F3C6}" sibTransId="{AD4A0BCC-C514-4C8B-93F8-9F08BAB200DA}"/>
    <dgm:cxn modelId="{9C75E4FC-EBC6-46E1-BF39-855943EC36E4}" type="presOf" srcId="{4D65A8E2-7AC8-4E4D-A7F6-F6FD2D46C750}" destId="{23C6642F-F9EF-400D-BC80-93CD67ACDB49}" srcOrd="1" destOrd="0" presId="urn:microsoft.com/office/officeart/2005/8/layout/bProcess3"/>
    <dgm:cxn modelId="{148525FD-E7BB-4C66-BEB9-C8FB296E9DDA}" srcId="{04C8DA8C-99FE-4F45-A504-B7CB94F496C3}" destId="{508723E4-B6C8-406C-BAE6-87BEFF441AA6}" srcOrd="0" destOrd="0" parTransId="{6D91DD98-0747-4055-A3B3-FDE328BBC990}" sibTransId="{340016C5-8D67-43FF-8741-F63F25D58D0E}"/>
    <dgm:cxn modelId="{99812369-5330-4360-9E70-13A4EBB3B9F1}" type="presParOf" srcId="{47DF4D93-B301-49D5-9384-196C0C06C16F}" destId="{997E881E-45C6-4854-B678-5AB580CCCE31}" srcOrd="0" destOrd="0" presId="urn:microsoft.com/office/officeart/2005/8/layout/bProcess3"/>
    <dgm:cxn modelId="{E38F8C24-D037-41F9-8A41-87FC72C65362}" type="presParOf" srcId="{47DF4D93-B301-49D5-9384-196C0C06C16F}" destId="{4F2B608B-29A3-4EAC-AE75-18FBB2A4A6FA}" srcOrd="1" destOrd="0" presId="urn:microsoft.com/office/officeart/2005/8/layout/bProcess3"/>
    <dgm:cxn modelId="{21FBAAE9-C08D-4FF1-BA95-39328344E81B}" type="presParOf" srcId="{4F2B608B-29A3-4EAC-AE75-18FBB2A4A6FA}" destId="{23C6642F-F9EF-400D-BC80-93CD67ACDB49}" srcOrd="0" destOrd="0" presId="urn:microsoft.com/office/officeart/2005/8/layout/bProcess3"/>
    <dgm:cxn modelId="{D9A76CCD-9B68-47A9-B084-8762FC224835}" type="presParOf" srcId="{47DF4D93-B301-49D5-9384-196C0C06C16F}" destId="{568B0443-ECFB-4FC4-B2D0-41395F1AB562}" srcOrd="2" destOrd="0" presId="urn:microsoft.com/office/officeart/2005/8/layout/bProcess3"/>
    <dgm:cxn modelId="{69EBC489-D153-47FC-85D7-6426A55A918B}" type="presParOf" srcId="{47DF4D93-B301-49D5-9384-196C0C06C16F}" destId="{8BB3955A-E0AA-4BDF-A779-F4761F7D57C4}" srcOrd="3" destOrd="0" presId="urn:microsoft.com/office/officeart/2005/8/layout/bProcess3"/>
    <dgm:cxn modelId="{4DA5FB1B-56BB-4886-8757-5652A6745C7F}" type="presParOf" srcId="{8BB3955A-E0AA-4BDF-A779-F4761F7D57C4}" destId="{421A63AC-CE54-4B61-B0DC-0CF00FD6DFAA}" srcOrd="0" destOrd="0" presId="urn:microsoft.com/office/officeart/2005/8/layout/bProcess3"/>
    <dgm:cxn modelId="{AADB1CD4-8BFB-426B-A29B-6ECB2143F510}" type="presParOf" srcId="{47DF4D93-B301-49D5-9384-196C0C06C16F}" destId="{E96AC773-C609-48BA-9A8B-3339E151BD2C}" srcOrd="4" destOrd="0" presId="urn:microsoft.com/office/officeart/2005/8/layout/bProcess3"/>
    <dgm:cxn modelId="{199D7F14-CBD8-43F9-AB88-8965EB7DF796}" type="presParOf" srcId="{47DF4D93-B301-49D5-9384-196C0C06C16F}" destId="{F2F3C718-CDFB-4824-AF82-582ADAC2C88F}" srcOrd="5" destOrd="0" presId="urn:microsoft.com/office/officeart/2005/8/layout/bProcess3"/>
    <dgm:cxn modelId="{46E8AE2F-12AA-4012-8185-957176809B02}" type="presParOf" srcId="{F2F3C718-CDFB-4824-AF82-582ADAC2C88F}" destId="{41CA91F1-F95D-4607-990F-928F30A04412}" srcOrd="0" destOrd="0" presId="urn:microsoft.com/office/officeart/2005/8/layout/bProcess3"/>
    <dgm:cxn modelId="{8DE6CF00-BB27-4CB6-A15C-1A75C46F1D6E}" type="presParOf" srcId="{47DF4D93-B301-49D5-9384-196C0C06C16F}" destId="{A36E593E-5D7B-4181-BE69-19C80EC9B75E}" srcOrd="6" destOrd="0" presId="urn:microsoft.com/office/officeart/2005/8/layout/bProcess3"/>
    <dgm:cxn modelId="{F3811D29-12D5-4B70-A283-8B10761BD0B5}" type="presParOf" srcId="{47DF4D93-B301-49D5-9384-196C0C06C16F}" destId="{710D0585-5F39-4A40-BF02-843D185E4876}" srcOrd="7" destOrd="0" presId="urn:microsoft.com/office/officeart/2005/8/layout/bProcess3"/>
    <dgm:cxn modelId="{1154A575-E894-470F-A199-64B537F705D7}" type="presParOf" srcId="{710D0585-5F39-4A40-BF02-843D185E4876}" destId="{9995C56C-E13B-4F88-8B61-A45777C89C70}" srcOrd="0" destOrd="0" presId="urn:microsoft.com/office/officeart/2005/8/layout/bProcess3"/>
    <dgm:cxn modelId="{12D25C88-1AE0-4AF2-B903-1AA6031228D5}" type="presParOf" srcId="{47DF4D93-B301-49D5-9384-196C0C06C16F}" destId="{A09B71A7-C588-4CA1-A40B-2B7D37EC1D19}" srcOrd="8" destOrd="0" presId="urn:microsoft.com/office/officeart/2005/8/layout/bProcess3"/>
    <dgm:cxn modelId="{A58FD625-25FB-4002-8B25-2BE30BF281D1}" type="presParOf" srcId="{47DF4D93-B301-49D5-9384-196C0C06C16F}" destId="{23F9C5EE-4AD2-4997-ABDA-4A6E7F49686A}" srcOrd="9" destOrd="0" presId="urn:microsoft.com/office/officeart/2005/8/layout/bProcess3"/>
    <dgm:cxn modelId="{6FF68EC1-2FE4-4178-B4D0-C1746FDD2537}" type="presParOf" srcId="{23F9C5EE-4AD2-4997-ABDA-4A6E7F49686A}" destId="{2D923416-EE74-46B4-BFA8-9B95BE18030A}" srcOrd="0" destOrd="0" presId="urn:microsoft.com/office/officeart/2005/8/layout/bProcess3"/>
    <dgm:cxn modelId="{BD669713-F94F-4CD2-B0AA-995D50BC5A7A}" type="presParOf" srcId="{47DF4D93-B301-49D5-9384-196C0C06C16F}" destId="{C01B833A-1827-4519-ADFC-504877B61812}" srcOrd="10" destOrd="0" presId="urn:microsoft.com/office/officeart/2005/8/layout/bProcess3"/>
    <dgm:cxn modelId="{37552E5C-1BD4-4C26-87EB-87C8A0B99160}" type="presParOf" srcId="{47DF4D93-B301-49D5-9384-196C0C06C16F}" destId="{CA86DF80-CF84-4E22-A782-E5C5D6064B6D}" srcOrd="11" destOrd="0" presId="urn:microsoft.com/office/officeart/2005/8/layout/bProcess3"/>
    <dgm:cxn modelId="{5CCF77CE-C665-4158-B517-77B7FE20B5E3}" type="presParOf" srcId="{CA86DF80-CF84-4E22-A782-E5C5D6064B6D}" destId="{07C72CCA-F090-45B3-8635-62EEF75A0B1B}" srcOrd="0" destOrd="0" presId="urn:microsoft.com/office/officeart/2005/8/layout/bProcess3"/>
    <dgm:cxn modelId="{4BAAB472-07A0-4122-9F52-CCD5761EB25C}" type="presParOf" srcId="{47DF4D93-B301-49D5-9384-196C0C06C16F}" destId="{ADF2059E-E47B-462F-A4A4-31955FCEC74F}" srcOrd="12" destOrd="0" presId="urn:microsoft.com/office/officeart/2005/8/layout/bProcess3"/>
    <dgm:cxn modelId="{FE887A54-7B1D-42E4-ACB1-4F6C3E727A2E}" type="presParOf" srcId="{47DF4D93-B301-49D5-9384-196C0C06C16F}" destId="{486658B7-51BE-42D7-86F0-76C8ACACA40A}" srcOrd="13" destOrd="0" presId="urn:microsoft.com/office/officeart/2005/8/layout/bProcess3"/>
    <dgm:cxn modelId="{855536D9-0742-4530-94A5-12BDE05A910B}" type="presParOf" srcId="{486658B7-51BE-42D7-86F0-76C8ACACA40A}" destId="{6FB6D9EC-F896-42E4-9C84-6A673FAE0285}" srcOrd="0" destOrd="0" presId="urn:microsoft.com/office/officeart/2005/8/layout/bProcess3"/>
    <dgm:cxn modelId="{12AF0983-1404-4F08-A532-23493F04FE5B}" type="presParOf" srcId="{47DF4D93-B301-49D5-9384-196C0C06C16F}" destId="{4ABC26A3-3CC4-41FF-A108-3325448B1619}" srcOrd="14" destOrd="0" presId="urn:microsoft.com/office/officeart/2005/8/layout/bProcess3"/>
    <dgm:cxn modelId="{1C8040EB-2E47-46BD-A7DB-42FEF403A1F3}" type="presParOf" srcId="{47DF4D93-B301-49D5-9384-196C0C06C16F}" destId="{4A768E23-E109-4E0F-BE12-CF2292455828}" srcOrd="15" destOrd="0" presId="urn:microsoft.com/office/officeart/2005/8/layout/bProcess3"/>
    <dgm:cxn modelId="{D833D754-E81C-4CCF-BB92-4C7565BAB0C7}" type="presParOf" srcId="{4A768E23-E109-4E0F-BE12-CF2292455828}" destId="{20E77296-7583-46C7-AC43-88E3E57E0910}" srcOrd="0" destOrd="0" presId="urn:microsoft.com/office/officeart/2005/8/layout/bProcess3"/>
    <dgm:cxn modelId="{77F1AFA0-6FAE-4767-BB5F-46A171C25D18}" type="presParOf" srcId="{47DF4D93-B301-49D5-9384-196C0C06C16F}" destId="{E4E6799A-C383-438A-AA17-B126AB16082B}"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A34E1-7B94-4C5E-B932-AE56F7CDFBA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24584542-EB7F-44C1-B4D5-9D7BDB1C394C}">
      <dgm:prSet phldrT="[Text]" custT="1"/>
      <dgm:spPr>
        <a:solidFill>
          <a:schemeClr val="accent6">
            <a:lumMod val="60000"/>
            <a:lumOff val="40000"/>
          </a:schemeClr>
        </a:solidFill>
      </dgm:spPr>
      <dgm:t>
        <a:bodyPr/>
        <a:lstStyle/>
        <a:p>
          <a:r>
            <a:rPr lang="en-US" sz="2000" b="1" dirty="0"/>
            <a:t>1. </a:t>
          </a:r>
          <a:r>
            <a:rPr lang="en-US" sz="2000" b="1" dirty="0" err="1"/>
            <a:t>Yamas</a:t>
          </a:r>
          <a:r>
            <a:rPr lang="en-US" sz="2000" b="1" dirty="0"/>
            <a:t> (social code)</a:t>
          </a:r>
        </a:p>
      </dgm:t>
    </dgm:pt>
    <dgm:pt modelId="{795E5AA9-1FF2-43C3-9894-B32DBD034FBA}" type="parTrans" cxnId="{9FEE6518-7506-40D0-B975-0E7E2569DBCF}">
      <dgm:prSet/>
      <dgm:spPr/>
      <dgm:t>
        <a:bodyPr/>
        <a:lstStyle/>
        <a:p>
          <a:endParaRPr lang="en-US"/>
        </a:p>
      </dgm:t>
    </dgm:pt>
    <dgm:pt modelId="{4D65A8E2-7AC8-4E4D-A7F6-F6FD2D46C750}" type="sibTrans" cxnId="{9FEE6518-7506-40D0-B975-0E7E2569DBCF}">
      <dgm:prSet/>
      <dgm:spPr/>
      <dgm:t>
        <a:bodyPr/>
        <a:lstStyle/>
        <a:p>
          <a:endParaRPr lang="en-US"/>
        </a:p>
      </dgm:t>
    </dgm:pt>
    <dgm:pt modelId="{A43DDF4D-8C93-48D6-AADC-D84C796059DC}">
      <dgm:prSet phldrT="[Text]" custT="1"/>
      <dgm:spPr>
        <a:solidFill>
          <a:schemeClr val="accent6">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i="0" dirty="0"/>
            <a:t>2. </a:t>
          </a:r>
          <a:r>
            <a:rPr lang="en-US" sz="2000" b="1" i="0" dirty="0" err="1"/>
            <a:t>Niyamas</a:t>
          </a:r>
          <a:r>
            <a:rPr lang="en-US" sz="2000" b="1" i="0" dirty="0"/>
            <a:t> (personal code)</a:t>
          </a:r>
          <a:endParaRPr lang="en-US" sz="2000" b="1" dirty="0"/>
        </a:p>
        <a:p>
          <a:pPr marL="0" lvl="0" defTabSz="1022350">
            <a:lnSpc>
              <a:spcPct val="90000"/>
            </a:lnSpc>
            <a:spcBef>
              <a:spcPct val="0"/>
            </a:spcBef>
            <a:spcAft>
              <a:spcPct val="35000"/>
            </a:spcAft>
            <a:buNone/>
          </a:pPr>
          <a:endParaRPr lang="en-US" sz="700" dirty="0"/>
        </a:p>
      </dgm:t>
    </dgm:pt>
    <dgm:pt modelId="{8B461C24-6586-4232-9B9C-E5C92EC3C6EF}" type="parTrans" cxnId="{A7154F1A-8E82-4D92-B3A8-689746F11BD9}">
      <dgm:prSet/>
      <dgm:spPr/>
      <dgm:t>
        <a:bodyPr/>
        <a:lstStyle/>
        <a:p>
          <a:endParaRPr lang="en-US"/>
        </a:p>
      </dgm:t>
    </dgm:pt>
    <dgm:pt modelId="{7BFC8BD1-E050-4939-94B9-F8759433C147}" type="sibTrans" cxnId="{A7154F1A-8E82-4D92-B3A8-689746F11BD9}">
      <dgm:prSet/>
      <dgm:spPr/>
      <dgm:t>
        <a:bodyPr/>
        <a:lstStyle/>
        <a:p>
          <a:endParaRPr lang="en-US"/>
        </a:p>
      </dgm:t>
    </dgm:pt>
    <dgm:pt modelId="{D179A4E5-F90D-4324-929D-430CA4BED3D0}">
      <dgm:prSet phldrT="[Text]" custT="1"/>
      <dgm:spPr>
        <a:solidFill>
          <a:schemeClr val="accent6">
            <a:lumMod val="60000"/>
            <a:lumOff val="40000"/>
          </a:schemeClr>
        </a:solidFill>
      </dgm:spPr>
      <dgm:t>
        <a:bodyPr/>
        <a:lstStyle/>
        <a:p>
          <a:r>
            <a:rPr lang="en-US" sz="2000" b="1" i="0" dirty="0"/>
            <a:t>5. Pratyahara (withdrawal of senses)</a:t>
          </a:r>
          <a:endParaRPr lang="en-US" sz="2000" b="1" dirty="0"/>
        </a:p>
      </dgm:t>
    </dgm:pt>
    <dgm:pt modelId="{5CDC5298-495A-4B3D-8DEE-0C25B7E64386}" type="parTrans" cxnId="{6846B21F-5D90-4351-A5AE-D21F6050E2DC}">
      <dgm:prSet/>
      <dgm:spPr/>
      <dgm:t>
        <a:bodyPr/>
        <a:lstStyle/>
        <a:p>
          <a:endParaRPr lang="en-US"/>
        </a:p>
      </dgm:t>
    </dgm:pt>
    <dgm:pt modelId="{AACFA046-CA30-43C8-B1E0-A458B2C08FBF}" type="sibTrans" cxnId="{6846B21F-5D90-4351-A5AE-D21F6050E2DC}">
      <dgm:prSet/>
      <dgm:spPr/>
      <dgm:t>
        <a:bodyPr/>
        <a:lstStyle/>
        <a:p>
          <a:endParaRPr lang="en-US"/>
        </a:p>
      </dgm:t>
    </dgm:pt>
    <dgm:pt modelId="{D923BE2E-8B29-4AB4-B5A4-958906019A4E}">
      <dgm:prSet phldrT="[Text]" custT="1"/>
      <dgm:spPr>
        <a:solidFill>
          <a:schemeClr val="accent6">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b="1" i="0" dirty="0"/>
        </a:p>
        <a:p>
          <a:pPr marL="0" marR="0" lvl="0" indent="0" defTabSz="914400" eaLnBrk="1" fontAlgn="auto" latinLnBrk="0" hangingPunct="1">
            <a:lnSpc>
              <a:spcPct val="100000"/>
            </a:lnSpc>
            <a:spcBef>
              <a:spcPts val="0"/>
            </a:spcBef>
            <a:spcAft>
              <a:spcPts val="0"/>
            </a:spcAft>
            <a:buClrTx/>
            <a:buSzTx/>
            <a:buFontTx/>
            <a:buNone/>
            <a:tabLst/>
            <a:defRPr/>
          </a:pPr>
          <a:r>
            <a:rPr lang="en-US" sz="2000" b="1" i="0" dirty="0"/>
            <a:t>7. Dhyana (meditation)</a:t>
          </a:r>
          <a:endParaRPr lang="en-US" sz="2000" b="1" dirty="0"/>
        </a:p>
        <a:p>
          <a:pPr marL="0" lvl="0" defTabSz="311150">
            <a:lnSpc>
              <a:spcPct val="90000"/>
            </a:lnSpc>
            <a:spcBef>
              <a:spcPct val="0"/>
            </a:spcBef>
            <a:spcAft>
              <a:spcPct val="35000"/>
            </a:spcAft>
          </a:pPr>
          <a:endParaRPr lang="en-US" sz="1300" dirty="0"/>
        </a:p>
      </dgm:t>
    </dgm:pt>
    <dgm:pt modelId="{BE4F1B11-F17B-40B6-B633-DEF7458BB7AB}" type="parTrans" cxnId="{64093CEA-AFED-4DEF-BDE3-B059DFC643BD}">
      <dgm:prSet/>
      <dgm:spPr/>
      <dgm:t>
        <a:bodyPr/>
        <a:lstStyle/>
        <a:p>
          <a:endParaRPr lang="en-US"/>
        </a:p>
      </dgm:t>
    </dgm:pt>
    <dgm:pt modelId="{F96F7B68-8549-40F5-A335-A7645B1FAB0D}" type="sibTrans" cxnId="{64093CEA-AFED-4DEF-BDE3-B059DFC643BD}">
      <dgm:prSet/>
      <dgm:spPr/>
      <dgm:t>
        <a:bodyPr/>
        <a:lstStyle/>
        <a:p>
          <a:endParaRPr lang="en-US"/>
        </a:p>
      </dgm:t>
    </dgm:pt>
    <dgm:pt modelId="{CA3E4EDC-21F5-4E18-8ED7-2C15658F0CED}">
      <dgm:prSet custT="1"/>
      <dgm:spPr>
        <a:solidFill>
          <a:schemeClr val="accent6">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i="0" dirty="0"/>
            <a:t>3. Asanas</a:t>
          </a:r>
        </a:p>
        <a:p>
          <a:pPr marL="0" marR="0" lvl="0" indent="0" defTabSz="914400" eaLnBrk="1" fontAlgn="auto" latinLnBrk="0" hangingPunct="1">
            <a:lnSpc>
              <a:spcPct val="100000"/>
            </a:lnSpc>
            <a:spcBef>
              <a:spcPts val="0"/>
            </a:spcBef>
            <a:spcAft>
              <a:spcPts val="0"/>
            </a:spcAft>
            <a:buClrTx/>
            <a:buSzTx/>
            <a:buFontTx/>
            <a:buNone/>
            <a:tabLst/>
            <a:defRPr/>
          </a:pPr>
          <a:r>
            <a:rPr lang="en-US" sz="2000" b="1" dirty="0"/>
            <a:t>(poses- states of being)</a:t>
          </a:r>
        </a:p>
        <a:p>
          <a:pPr marL="0" lvl="0" defTabSz="622300">
            <a:lnSpc>
              <a:spcPct val="90000"/>
            </a:lnSpc>
            <a:spcBef>
              <a:spcPct val="0"/>
            </a:spcBef>
            <a:spcAft>
              <a:spcPct val="35000"/>
            </a:spcAft>
          </a:pPr>
          <a:endParaRPr lang="en-US" sz="700" dirty="0"/>
        </a:p>
      </dgm:t>
    </dgm:pt>
    <dgm:pt modelId="{E56B82E7-E681-4781-B342-BFE3243BA485}" type="parTrans" cxnId="{8C69E76D-7E2C-49C1-BD09-6B01122932BE}">
      <dgm:prSet/>
      <dgm:spPr/>
      <dgm:t>
        <a:bodyPr/>
        <a:lstStyle/>
        <a:p>
          <a:endParaRPr lang="en-US"/>
        </a:p>
      </dgm:t>
    </dgm:pt>
    <dgm:pt modelId="{9E267274-8F31-4A88-B057-3FA5D60599DB}" type="sibTrans" cxnId="{8C69E76D-7E2C-49C1-BD09-6B01122932BE}">
      <dgm:prSet/>
      <dgm:spPr/>
      <dgm:t>
        <a:bodyPr/>
        <a:lstStyle/>
        <a:p>
          <a:endParaRPr lang="en-US"/>
        </a:p>
      </dgm:t>
    </dgm:pt>
    <dgm:pt modelId="{6DC84849-6274-4C33-933F-71D6C130B970}">
      <dgm:prSet custT="1"/>
      <dgm:spPr>
        <a:solidFill>
          <a:schemeClr val="accent6">
            <a:lumMod val="60000"/>
            <a:lumOff val="40000"/>
          </a:schemeClr>
        </a:solidFill>
      </dgm:spPr>
      <dgm:t>
        <a:bodyPr/>
        <a:lstStyle/>
        <a:p>
          <a:pPr>
            <a:buFont typeface="Arial" panose="020B0604020202020204" pitchFamily="34" charset="0"/>
            <a:buChar char="•"/>
          </a:pPr>
          <a:r>
            <a:rPr lang="en-US" sz="1800" b="1" i="0" dirty="0"/>
            <a:t>4. Pranayama (control of prana, life-force, cosmic energy)</a:t>
          </a:r>
          <a:endParaRPr lang="en-US" sz="1800" b="1" dirty="0"/>
        </a:p>
      </dgm:t>
    </dgm:pt>
    <dgm:pt modelId="{784A1125-4D73-408A-8A91-7603B5E61E43}" type="parTrans" cxnId="{7E64E6EA-1162-4038-A426-4991476122D5}">
      <dgm:prSet/>
      <dgm:spPr/>
      <dgm:t>
        <a:bodyPr/>
        <a:lstStyle/>
        <a:p>
          <a:endParaRPr lang="en-US"/>
        </a:p>
      </dgm:t>
    </dgm:pt>
    <dgm:pt modelId="{0F577084-CDA7-4EB9-B405-1C48C80488D9}" type="sibTrans" cxnId="{7E64E6EA-1162-4038-A426-4991476122D5}">
      <dgm:prSet/>
      <dgm:spPr/>
      <dgm:t>
        <a:bodyPr/>
        <a:lstStyle/>
        <a:p>
          <a:endParaRPr lang="en-US"/>
        </a:p>
      </dgm:t>
    </dgm:pt>
    <dgm:pt modelId="{444FF563-7681-40E6-99A1-34D147509ED3}">
      <dgm:prSet custT="1"/>
      <dgm:spPr>
        <a:solidFill>
          <a:schemeClr val="accent6">
            <a:lumMod val="60000"/>
            <a:lumOff val="40000"/>
          </a:schemeClr>
        </a:solidFill>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1" i="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0" dirty="0"/>
            <a:t>6. Dharana (concentrations)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i="0" dirty="0"/>
        </a:p>
        <a:p>
          <a:pPr marL="0" lvl="0" defTabSz="355600">
            <a:lnSpc>
              <a:spcPct val="90000"/>
            </a:lnSpc>
            <a:spcBef>
              <a:spcPct val="0"/>
            </a:spcBef>
            <a:spcAft>
              <a:spcPct val="35000"/>
            </a:spcAft>
            <a:buFont typeface="Arial" panose="020B0604020202020204" pitchFamily="34" charset="0"/>
            <a:buChar char="•"/>
          </a:pPr>
          <a:endParaRPr lang="en-US" sz="700" dirty="0"/>
        </a:p>
      </dgm:t>
    </dgm:pt>
    <dgm:pt modelId="{145C746C-853D-438A-AE9D-2FB68A45D5E0}" type="parTrans" cxnId="{26548B98-83B6-473E-B482-30B227FFFBCC}">
      <dgm:prSet/>
      <dgm:spPr/>
      <dgm:t>
        <a:bodyPr/>
        <a:lstStyle/>
        <a:p>
          <a:endParaRPr lang="en-US"/>
        </a:p>
      </dgm:t>
    </dgm:pt>
    <dgm:pt modelId="{81A04FC4-B40D-4143-9916-9A7BC50CF28B}" type="sibTrans" cxnId="{26548B98-83B6-473E-B482-30B227FFFBCC}">
      <dgm:prSet/>
      <dgm:spPr/>
      <dgm:t>
        <a:bodyPr/>
        <a:lstStyle/>
        <a:p>
          <a:endParaRPr lang="en-US"/>
        </a:p>
      </dgm:t>
    </dgm:pt>
    <dgm:pt modelId="{4E2881C3-D71B-4BE3-9B75-DC4734BDDC8A}">
      <dgm:prSet custT="1"/>
      <dgm:spPr>
        <a:solidFill>
          <a:schemeClr val="accent6">
            <a:lumMod val="60000"/>
            <a:lumOff val="40000"/>
          </a:schemeClr>
        </a:solidFill>
      </dgm:spPr>
      <dgm:t>
        <a:bodyPr/>
        <a:lstStyle/>
        <a:p>
          <a:pPr marL="0" lvl="0" defTabSz="311150">
            <a:lnSpc>
              <a:spcPct val="90000"/>
            </a:lnSpc>
            <a:spcBef>
              <a:spcPct val="0"/>
            </a:spcBef>
            <a:spcAft>
              <a:spcPct val="35000"/>
            </a:spcAft>
            <a:buFont typeface="Arial" panose="020B0604020202020204" pitchFamily="34" charset="0"/>
            <a:buChar char="•"/>
          </a:pPr>
          <a:r>
            <a:rPr lang="en-US" sz="1800" b="1" i="0" dirty="0"/>
            <a:t>8. Samadhi (transcendental consciousness)</a:t>
          </a:r>
          <a:endParaRPr lang="en-US" sz="1800" b="1" dirty="0"/>
        </a:p>
      </dgm:t>
    </dgm:pt>
    <dgm:pt modelId="{A08A81F5-E4CA-4214-8458-E9CB0C33F3C6}" type="parTrans" cxnId="{EA6E4FED-D28D-4452-907F-390829A2C055}">
      <dgm:prSet/>
      <dgm:spPr/>
      <dgm:t>
        <a:bodyPr/>
        <a:lstStyle/>
        <a:p>
          <a:endParaRPr lang="en-US"/>
        </a:p>
      </dgm:t>
    </dgm:pt>
    <dgm:pt modelId="{AD4A0BCC-C514-4C8B-93F8-9F08BAB200DA}" type="sibTrans" cxnId="{EA6E4FED-D28D-4452-907F-390829A2C055}">
      <dgm:prSet/>
      <dgm:spPr/>
      <dgm:t>
        <a:bodyPr/>
        <a:lstStyle/>
        <a:p>
          <a:endParaRPr lang="en-US" dirty="0"/>
        </a:p>
      </dgm:t>
    </dgm:pt>
    <dgm:pt modelId="{04C8DA8C-99FE-4F45-A504-B7CB94F496C3}">
      <dgm:prSet/>
      <dgm:spPr>
        <a:solidFill>
          <a:schemeClr val="accent6">
            <a:lumMod val="60000"/>
            <a:lumOff val="40000"/>
          </a:schemeClr>
        </a:solidFill>
      </dgm:spPr>
      <dgm:t>
        <a:bodyPr/>
        <a:lstStyle/>
        <a:p>
          <a:pPr marL="0" lvl="0" defTabSz="311150">
            <a:lnSpc>
              <a:spcPct val="90000"/>
            </a:lnSpc>
            <a:spcBef>
              <a:spcPct val="0"/>
            </a:spcBef>
            <a:spcAft>
              <a:spcPct val="35000"/>
            </a:spcAft>
            <a:buFont typeface="Arial" panose="020B0604020202020204" pitchFamily="34" charset="0"/>
            <a:buChar char="•"/>
          </a:pPr>
          <a:endParaRPr lang="en-US" dirty="0"/>
        </a:p>
      </dgm:t>
    </dgm:pt>
    <dgm:pt modelId="{13E9F8FF-CC1F-4E74-A1F6-04C2D2DDB1FB}" type="parTrans" cxnId="{E450D800-9094-444C-B666-EC456143C8FB}">
      <dgm:prSet/>
      <dgm:spPr/>
      <dgm:t>
        <a:bodyPr/>
        <a:lstStyle/>
        <a:p>
          <a:endParaRPr lang="en-US"/>
        </a:p>
      </dgm:t>
    </dgm:pt>
    <dgm:pt modelId="{16456249-F17A-48CF-A57D-25CDA29648F9}" type="sibTrans" cxnId="{E450D800-9094-444C-B666-EC456143C8FB}">
      <dgm:prSet/>
      <dgm:spPr/>
      <dgm:t>
        <a:bodyPr/>
        <a:lstStyle/>
        <a:p>
          <a:endParaRPr lang="en-US"/>
        </a:p>
      </dgm:t>
    </dgm:pt>
    <dgm:pt modelId="{508723E4-B6C8-406C-BAE6-87BEFF441AA6}">
      <dgm:prSet/>
      <dgm:spPr>
        <a:solidFill>
          <a:schemeClr val="accent6">
            <a:lumMod val="60000"/>
            <a:lumOff val="40000"/>
          </a:schemeClr>
        </a:solidFill>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chemeClr val="bg1"/>
              </a:solidFill>
              <a:effectLst/>
            </a:rPr>
            <a:t>source: </a:t>
          </a:r>
          <a:r>
            <a:rPr lang="en-US" b="1" i="1" dirty="0">
              <a:solidFill>
                <a:schemeClr val="bg1"/>
              </a:solidFill>
              <a:effectLst/>
            </a:rPr>
            <a:t>Yoga Nidra </a:t>
          </a:r>
          <a:r>
            <a:rPr lang="en-US" b="0" i="0" dirty="0">
              <a:solidFill>
                <a:schemeClr val="bg1"/>
              </a:solidFill>
              <a:effectLst/>
            </a:rPr>
            <a:t>by Swami </a:t>
          </a:r>
          <a:r>
            <a:rPr lang="en-US" b="0" i="0" dirty="0" err="1">
              <a:solidFill>
                <a:schemeClr val="bg1"/>
              </a:solidFill>
              <a:effectLst/>
            </a:rPr>
            <a:t>Satyananda</a:t>
          </a:r>
          <a:r>
            <a:rPr lang="en-US" b="0" i="0" dirty="0">
              <a:solidFill>
                <a:schemeClr val="bg1"/>
              </a:solidFill>
              <a:effectLst/>
            </a:rPr>
            <a:t> Saraswati, Yoga </a:t>
          </a:r>
          <a:r>
            <a:rPr lang="en-US" b="0" i="0" dirty="0" err="1">
              <a:solidFill>
                <a:schemeClr val="bg1"/>
              </a:solidFill>
              <a:effectLst/>
            </a:rPr>
            <a:t>Plublications</a:t>
          </a:r>
          <a:r>
            <a:rPr lang="en-US" b="0" i="0" dirty="0">
              <a:solidFill>
                <a:schemeClr val="bg1"/>
              </a:solidFill>
              <a:effectLst/>
            </a:rPr>
            <a:t> Trust, Reprinted 2008, pages 28</a:t>
          </a:r>
          <a:endParaRPr lang="en-US"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dgm:t>
    </dgm:pt>
    <dgm:pt modelId="{6D91DD98-0747-4055-A3B3-FDE328BBC990}" type="parTrans" cxnId="{148525FD-E7BB-4C66-BEB9-C8FB296E9DDA}">
      <dgm:prSet/>
      <dgm:spPr/>
      <dgm:t>
        <a:bodyPr/>
        <a:lstStyle/>
        <a:p>
          <a:endParaRPr lang="en-US"/>
        </a:p>
      </dgm:t>
    </dgm:pt>
    <dgm:pt modelId="{340016C5-8D67-43FF-8741-F63F25D58D0E}" type="sibTrans" cxnId="{148525FD-E7BB-4C66-BEB9-C8FB296E9DDA}">
      <dgm:prSet/>
      <dgm:spPr/>
      <dgm:t>
        <a:bodyPr/>
        <a:lstStyle/>
        <a:p>
          <a:endParaRPr lang="en-US"/>
        </a:p>
      </dgm:t>
    </dgm:pt>
    <dgm:pt modelId="{47DF4D93-B301-49D5-9384-196C0C06C16F}" type="pres">
      <dgm:prSet presAssocID="{907A34E1-7B94-4C5E-B932-AE56F7CDFBA9}" presName="Name0" presStyleCnt="0">
        <dgm:presLayoutVars>
          <dgm:dir/>
          <dgm:resizeHandles val="exact"/>
        </dgm:presLayoutVars>
      </dgm:prSet>
      <dgm:spPr/>
    </dgm:pt>
    <dgm:pt modelId="{997E881E-45C6-4854-B678-5AB580CCCE31}" type="pres">
      <dgm:prSet presAssocID="{24584542-EB7F-44C1-B4D5-9D7BDB1C394C}" presName="node" presStyleLbl="node1" presStyleIdx="0" presStyleCnt="9">
        <dgm:presLayoutVars>
          <dgm:bulletEnabled val="1"/>
        </dgm:presLayoutVars>
      </dgm:prSet>
      <dgm:spPr/>
    </dgm:pt>
    <dgm:pt modelId="{4F2B608B-29A3-4EAC-AE75-18FBB2A4A6FA}" type="pres">
      <dgm:prSet presAssocID="{4D65A8E2-7AC8-4E4D-A7F6-F6FD2D46C750}" presName="sibTrans" presStyleLbl="sibTrans1D1" presStyleIdx="0" presStyleCnt="8"/>
      <dgm:spPr/>
    </dgm:pt>
    <dgm:pt modelId="{23C6642F-F9EF-400D-BC80-93CD67ACDB49}" type="pres">
      <dgm:prSet presAssocID="{4D65A8E2-7AC8-4E4D-A7F6-F6FD2D46C750}" presName="connectorText" presStyleLbl="sibTrans1D1" presStyleIdx="0" presStyleCnt="8"/>
      <dgm:spPr/>
    </dgm:pt>
    <dgm:pt modelId="{568B0443-ECFB-4FC4-B2D0-41395F1AB562}" type="pres">
      <dgm:prSet presAssocID="{A43DDF4D-8C93-48D6-AADC-D84C796059DC}" presName="node" presStyleLbl="node1" presStyleIdx="1" presStyleCnt="9">
        <dgm:presLayoutVars>
          <dgm:bulletEnabled val="1"/>
        </dgm:presLayoutVars>
      </dgm:prSet>
      <dgm:spPr/>
    </dgm:pt>
    <dgm:pt modelId="{8BB3955A-E0AA-4BDF-A779-F4761F7D57C4}" type="pres">
      <dgm:prSet presAssocID="{7BFC8BD1-E050-4939-94B9-F8759433C147}" presName="sibTrans" presStyleLbl="sibTrans1D1" presStyleIdx="1" presStyleCnt="8"/>
      <dgm:spPr/>
    </dgm:pt>
    <dgm:pt modelId="{421A63AC-CE54-4B61-B0DC-0CF00FD6DFAA}" type="pres">
      <dgm:prSet presAssocID="{7BFC8BD1-E050-4939-94B9-F8759433C147}" presName="connectorText" presStyleLbl="sibTrans1D1" presStyleIdx="1" presStyleCnt="8"/>
      <dgm:spPr/>
    </dgm:pt>
    <dgm:pt modelId="{E96AC773-C609-48BA-9A8B-3339E151BD2C}" type="pres">
      <dgm:prSet presAssocID="{CA3E4EDC-21F5-4E18-8ED7-2C15658F0CED}" presName="node" presStyleLbl="node1" presStyleIdx="2" presStyleCnt="9">
        <dgm:presLayoutVars>
          <dgm:bulletEnabled val="1"/>
        </dgm:presLayoutVars>
      </dgm:prSet>
      <dgm:spPr/>
    </dgm:pt>
    <dgm:pt modelId="{F2F3C718-CDFB-4824-AF82-582ADAC2C88F}" type="pres">
      <dgm:prSet presAssocID="{9E267274-8F31-4A88-B057-3FA5D60599DB}" presName="sibTrans" presStyleLbl="sibTrans1D1" presStyleIdx="2" presStyleCnt="8"/>
      <dgm:spPr/>
    </dgm:pt>
    <dgm:pt modelId="{41CA91F1-F95D-4607-990F-928F30A04412}" type="pres">
      <dgm:prSet presAssocID="{9E267274-8F31-4A88-B057-3FA5D60599DB}" presName="connectorText" presStyleLbl="sibTrans1D1" presStyleIdx="2" presStyleCnt="8"/>
      <dgm:spPr/>
    </dgm:pt>
    <dgm:pt modelId="{A36E593E-5D7B-4181-BE69-19C80EC9B75E}" type="pres">
      <dgm:prSet presAssocID="{6DC84849-6274-4C33-933F-71D6C130B970}" presName="node" presStyleLbl="node1" presStyleIdx="3" presStyleCnt="9" custScaleX="101584">
        <dgm:presLayoutVars>
          <dgm:bulletEnabled val="1"/>
        </dgm:presLayoutVars>
      </dgm:prSet>
      <dgm:spPr/>
    </dgm:pt>
    <dgm:pt modelId="{710D0585-5F39-4A40-BF02-843D185E4876}" type="pres">
      <dgm:prSet presAssocID="{0F577084-CDA7-4EB9-B405-1C48C80488D9}" presName="sibTrans" presStyleLbl="sibTrans1D1" presStyleIdx="3" presStyleCnt="8"/>
      <dgm:spPr/>
    </dgm:pt>
    <dgm:pt modelId="{9995C56C-E13B-4F88-8B61-A45777C89C70}" type="pres">
      <dgm:prSet presAssocID="{0F577084-CDA7-4EB9-B405-1C48C80488D9}" presName="connectorText" presStyleLbl="sibTrans1D1" presStyleIdx="3" presStyleCnt="8"/>
      <dgm:spPr/>
    </dgm:pt>
    <dgm:pt modelId="{A09B71A7-C588-4CA1-A40B-2B7D37EC1D19}" type="pres">
      <dgm:prSet presAssocID="{D179A4E5-F90D-4324-929D-430CA4BED3D0}" presName="node" presStyleLbl="node1" presStyleIdx="4" presStyleCnt="9">
        <dgm:presLayoutVars>
          <dgm:bulletEnabled val="1"/>
        </dgm:presLayoutVars>
      </dgm:prSet>
      <dgm:spPr/>
    </dgm:pt>
    <dgm:pt modelId="{23F9C5EE-4AD2-4997-ABDA-4A6E7F49686A}" type="pres">
      <dgm:prSet presAssocID="{AACFA046-CA30-43C8-B1E0-A458B2C08FBF}" presName="sibTrans" presStyleLbl="sibTrans1D1" presStyleIdx="4" presStyleCnt="8"/>
      <dgm:spPr/>
    </dgm:pt>
    <dgm:pt modelId="{2D923416-EE74-46B4-BFA8-9B95BE18030A}" type="pres">
      <dgm:prSet presAssocID="{AACFA046-CA30-43C8-B1E0-A458B2C08FBF}" presName="connectorText" presStyleLbl="sibTrans1D1" presStyleIdx="4" presStyleCnt="8"/>
      <dgm:spPr/>
    </dgm:pt>
    <dgm:pt modelId="{C01B833A-1827-4519-ADFC-504877B61812}" type="pres">
      <dgm:prSet presAssocID="{444FF563-7681-40E6-99A1-34D147509ED3}" presName="node" presStyleLbl="node1" presStyleIdx="5" presStyleCnt="9" custScaleX="100429">
        <dgm:presLayoutVars>
          <dgm:bulletEnabled val="1"/>
        </dgm:presLayoutVars>
      </dgm:prSet>
      <dgm:spPr/>
    </dgm:pt>
    <dgm:pt modelId="{CA86DF80-CF84-4E22-A782-E5C5D6064B6D}" type="pres">
      <dgm:prSet presAssocID="{81A04FC4-B40D-4143-9916-9A7BC50CF28B}" presName="sibTrans" presStyleLbl="sibTrans1D1" presStyleIdx="5" presStyleCnt="8"/>
      <dgm:spPr/>
    </dgm:pt>
    <dgm:pt modelId="{07C72CCA-F090-45B3-8635-62EEF75A0B1B}" type="pres">
      <dgm:prSet presAssocID="{81A04FC4-B40D-4143-9916-9A7BC50CF28B}" presName="connectorText" presStyleLbl="sibTrans1D1" presStyleIdx="5" presStyleCnt="8"/>
      <dgm:spPr/>
    </dgm:pt>
    <dgm:pt modelId="{ADF2059E-E47B-462F-A4A4-31955FCEC74F}" type="pres">
      <dgm:prSet presAssocID="{D923BE2E-8B29-4AB4-B5A4-958906019A4E}" presName="node" presStyleLbl="node1" presStyleIdx="6" presStyleCnt="9">
        <dgm:presLayoutVars>
          <dgm:bulletEnabled val="1"/>
        </dgm:presLayoutVars>
      </dgm:prSet>
      <dgm:spPr/>
    </dgm:pt>
    <dgm:pt modelId="{486658B7-51BE-42D7-86F0-76C8ACACA40A}" type="pres">
      <dgm:prSet presAssocID="{F96F7B68-8549-40F5-A335-A7645B1FAB0D}" presName="sibTrans" presStyleLbl="sibTrans1D1" presStyleIdx="6" presStyleCnt="8"/>
      <dgm:spPr/>
    </dgm:pt>
    <dgm:pt modelId="{6FB6D9EC-F896-42E4-9C84-6A673FAE0285}" type="pres">
      <dgm:prSet presAssocID="{F96F7B68-8549-40F5-A335-A7645B1FAB0D}" presName="connectorText" presStyleLbl="sibTrans1D1" presStyleIdx="6" presStyleCnt="8"/>
      <dgm:spPr/>
    </dgm:pt>
    <dgm:pt modelId="{4ABC26A3-3CC4-41FF-A108-3325448B1619}" type="pres">
      <dgm:prSet presAssocID="{4E2881C3-D71B-4BE3-9B75-DC4734BDDC8A}" presName="node" presStyleLbl="node1" presStyleIdx="7" presStyleCnt="9">
        <dgm:presLayoutVars>
          <dgm:bulletEnabled val="1"/>
        </dgm:presLayoutVars>
      </dgm:prSet>
      <dgm:spPr/>
    </dgm:pt>
    <dgm:pt modelId="{4A768E23-E109-4E0F-BE12-CF2292455828}" type="pres">
      <dgm:prSet presAssocID="{AD4A0BCC-C514-4C8B-93F8-9F08BAB200DA}" presName="sibTrans" presStyleLbl="sibTrans1D1" presStyleIdx="7" presStyleCnt="8"/>
      <dgm:spPr/>
    </dgm:pt>
    <dgm:pt modelId="{20E77296-7583-46C7-AC43-88E3E57E0910}" type="pres">
      <dgm:prSet presAssocID="{AD4A0BCC-C514-4C8B-93F8-9F08BAB200DA}" presName="connectorText" presStyleLbl="sibTrans1D1" presStyleIdx="7" presStyleCnt="8"/>
      <dgm:spPr/>
    </dgm:pt>
    <dgm:pt modelId="{E4E6799A-C383-438A-AA17-B126AB16082B}" type="pres">
      <dgm:prSet presAssocID="{04C8DA8C-99FE-4F45-A504-B7CB94F496C3}" presName="node" presStyleLbl="node1" presStyleIdx="8" presStyleCnt="9" custScaleX="151392" custScaleY="71200" custLinFactX="172146" custLinFactNeighborX="200000" custLinFactNeighborY="-18956">
        <dgm:presLayoutVars>
          <dgm:bulletEnabled val="1"/>
        </dgm:presLayoutVars>
      </dgm:prSet>
      <dgm:spPr/>
    </dgm:pt>
  </dgm:ptLst>
  <dgm:cxnLst>
    <dgm:cxn modelId="{E450D800-9094-444C-B666-EC456143C8FB}" srcId="{907A34E1-7B94-4C5E-B932-AE56F7CDFBA9}" destId="{04C8DA8C-99FE-4F45-A504-B7CB94F496C3}" srcOrd="8" destOrd="0" parTransId="{13E9F8FF-CC1F-4E74-A1F6-04C2D2DDB1FB}" sibTransId="{16456249-F17A-48CF-A57D-25CDA29648F9}"/>
    <dgm:cxn modelId="{DF998E0A-46C3-4EE9-8ED0-26EBCA7AC797}" type="presOf" srcId="{7BFC8BD1-E050-4939-94B9-F8759433C147}" destId="{421A63AC-CE54-4B61-B0DC-0CF00FD6DFAA}" srcOrd="1" destOrd="0" presId="urn:microsoft.com/office/officeart/2005/8/layout/bProcess3"/>
    <dgm:cxn modelId="{9B311512-C8C6-4D9C-95C1-AEC06538ECBB}" type="presOf" srcId="{0F577084-CDA7-4EB9-B405-1C48C80488D9}" destId="{710D0585-5F39-4A40-BF02-843D185E4876}" srcOrd="0" destOrd="0" presId="urn:microsoft.com/office/officeart/2005/8/layout/bProcess3"/>
    <dgm:cxn modelId="{9C51B916-FAFD-46A6-B6A9-5F2E36AFA5AA}" type="presOf" srcId="{9E267274-8F31-4A88-B057-3FA5D60599DB}" destId="{41CA91F1-F95D-4607-990F-928F30A04412}" srcOrd="1" destOrd="0" presId="urn:microsoft.com/office/officeart/2005/8/layout/bProcess3"/>
    <dgm:cxn modelId="{9FEE6518-7506-40D0-B975-0E7E2569DBCF}" srcId="{907A34E1-7B94-4C5E-B932-AE56F7CDFBA9}" destId="{24584542-EB7F-44C1-B4D5-9D7BDB1C394C}" srcOrd="0" destOrd="0" parTransId="{795E5AA9-1FF2-43C3-9894-B32DBD034FBA}" sibTransId="{4D65A8E2-7AC8-4E4D-A7F6-F6FD2D46C750}"/>
    <dgm:cxn modelId="{A7154F1A-8E82-4D92-B3A8-689746F11BD9}" srcId="{907A34E1-7B94-4C5E-B932-AE56F7CDFBA9}" destId="{A43DDF4D-8C93-48D6-AADC-D84C796059DC}" srcOrd="1" destOrd="0" parTransId="{8B461C24-6586-4232-9B9C-E5C92EC3C6EF}" sibTransId="{7BFC8BD1-E050-4939-94B9-F8759433C147}"/>
    <dgm:cxn modelId="{9933851D-EAE7-4BE8-81D6-F88C7E29D69A}" type="presOf" srcId="{0F577084-CDA7-4EB9-B405-1C48C80488D9}" destId="{9995C56C-E13B-4F88-8B61-A45777C89C70}" srcOrd="1" destOrd="0" presId="urn:microsoft.com/office/officeart/2005/8/layout/bProcess3"/>
    <dgm:cxn modelId="{6846B21F-5D90-4351-A5AE-D21F6050E2DC}" srcId="{907A34E1-7B94-4C5E-B932-AE56F7CDFBA9}" destId="{D179A4E5-F90D-4324-929D-430CA4BED3D0}" srcOrd="4" destOrd="0" parTransId="{5CDC5298-495A-4B3D-8DEE-0C25B7E64386}" sibTransId="{AACFA046-CA30-43C8-B1E0-A458B2C08FBF}"/>
    <dgm:cxn modelId="{C9D5FA33-8E92-4FFF-ACBD-B1F4BB52B43E}" type="presOf" srcId="{A43DDF4D-8C93-48D6-AADC-D84C796059DC}" destId="{568B0443-ECFB-4FC4-B2D0-41395F1AB562}" srcOrd="0" destOrd="0" presId="urn:microsoft.com/office/officeart/2005/8/layout/bProcess3"/>
    <dgm:cxn modelId="{4769B837-49B0-4A11-9771-A6F3EECA0A90}" type="presOf" srcId="{AD4A0BCC-C514-4C8B-93F8-9F08BAB200DA}" destId="{4A768E23-E109-4E0F-BE12-CF2292455828}" srcOrd="0" destOrd="0" presId="urn:microsoft.com/office/officeart/2005/8/layout/bProcess3"/>
    <dgm:cxn modelId="{5FB31546-3330-4936-8956-2284F37B32F7}" type="presOf" srcId="{04C8DA8C-99FE-4F45-A504-B7CB94F496C3}" destId="{E4E6799A-C383-438A-AA17-B126AB16082B}" srcOrd="0" destOrd="0" presId="urn:microsoft.com/office/officeart/2005/8/layout/bProcess3"/>
    <dgm:cxn modelId="{84A9B44C-BC34-4CCF-86CF-21AFF3CD2313}" type="presOf" srcId="{7BFC8BD1-E050-4939-94B9-F8759433C147}" destId="{8BB3955A-E0AA-4BDF-A779-F4761F7D57C4}" srcOrd="0" destOrd="0" presId="urn:microsoft.com/office/officeart/2005/8/layout/bProcess3"/>
    <dgm:cxn modelId="{5212796D-198D-4583-A0F2-D1D017AEDCD2}" type="presOf" srcId="{907A34E1-7B94-4C5E-B932-AE56F7CDFBA9}" destId="{47DF4D93-B301-49D5-9384-196C0C06C16F}" srcOrd="0" destOrd="0" presId="urn:microsoft.com/office/officeart/2005/8/layout/bProcess3"/>
    <dgm:cxn modelId="{8C69E76D-7E2C-49C1-BD09-6B01122932BE}" srcId="{907A34E1-7B94-4C5E-B932-AE56F7CDFBA9}" destId="{CA3E4EDC-21F5-4E18-8ED7-2C15658F0CED}" srcOrd="2" destOrd="0" parTransId="{E56B82E7-E681-4781-B342-BFE3243BA485}" sibTransId="{9E267274-8F31-4A88-B057-3FA5D60599DB}"/>
    <dgm:cxn modelId="{56813775-73D2-4478-859F-E9023BCD167E}" type="presOf" srcId="{4D65A8E2-7AC8-4E4D-A7F6-F6FD2D46C750}" destId="{4F2B608B-29A3-4EAC-AE75-18FBB2A4A6FA}" srcOrd="0" destOrd="0" presId="urn:microsoft.com/office/officeart/2005/8/layout/bProcess3"/>
    <dgm:cxn modelId="{C5A96A56-6CD9-4136-B5DD-A5DC6540C2B4}" type="presOf" srcId="{AACFA046-CA30-43C8-B1E0-A458B2C08FBF}" destId="{23F9C5EE-4AD2-4997-ABDA-4A6E7F49686A}" srcOrd="0" destOrd="0" presId="urn:microsoft.com/office/officeart/2005/8/layout/bProcess3"/>
    <dgm:cxn modelId="{90BF1C58-573E-4FAD-8C81-3F9BC6F32A98}" type="presOf" srcId="{F96F7B68-8549-40F5-A335-A7645B1FAB0D}" destId="{6FB6D9EC-F896-42E4-9C84-6A673FAE0285}" srcOrd="1" destOrd="0" presId="urn:microsoft.com/office/officeart/2005/8/layout/bProcess3"/>
    <dgm:cxn modelId="{51DE4C7A-8963-4565-9485-421FA5D4C151}" type="presOf" srcId="{D923BE2E-8B29-4AB4-B5A4-958906019A4E}" destId="{ADF2059E-E47B-462F-A4A4-31955FCEC74F}" srcOrd="0" destOrd="0" presId="urn:microsoft.com/office/officeart/2005/8/layout/bProcess3"/>
    <dgm:cxn modelId="{DC6CEB7F-EEBC-4C94-AD06-DEEEECBC5FE2}" type="presOf" srcId="{24584542-EB7F-44C1-B4D5-9D7BDB1C394C}" destId="{997E881E-45C6-4854-B678-5AB580CCCE31}" srcOrd="0" destOrd="0" presId="urn:microsoft.com/office/officeart/2005/8/layout/bProcess3"/>
    <dgm:cxn modelId="{A2D7DE96-88C6-4208-A077-3CFA0252EDFF}" type="presOf" srcId="{F96F7B68-8549-40F5-A335-A7645B1FAB0D}" destId="{486658B7-51BE-42D7-86F0-76C8ACACA40A}" srcOrd="0" destOrd="0" presId="urn:microsoft.com/office/officeart/2005/8/layout/bProcess3"/>
    <dgm:cxn modelId="{26548B98-83B6-473E-B482-30B227FFFBCC}" srcId="{907A34E1-7B94-4C5E-B932-AE56F7CDFBA9}" destId="{444FF563-7681-40E6-99A1-34D147509ED3}" srcOrd="5" destOrd="0" parTransId="{145C746C-853D-438A-AE9D-2FB68A45D5E0}" sibTransId="{81A04FC4-B40D-4143-9916-9A7BC50CF28B}"/>
    <dgm:cxn modelId="{AA555E9E-9624-4A48-84F9-502F71D68D04}" type="presOf" srcId="{AD4A0BCC-C514-4C8B-93F8-9F08BAB200DA}" destId="{20E77296-7583-46C7-AC43-88E3E57E0910}" srcOrd="1" destOrd="0" presId="urn:microsoft.com/office/officeart/2005/8/layout/bProcess3"/>
    <dgm:cxn modelId="{1DD90AA1-BD8E-45C8-9531-C330C2BABA3C}" type="presOf" srcId="{508723E4-B6C8-406C-BAE6-87BEFF441AA6}" destId="{E4E6799A-C383-438A-AA17-B126AB16082B}" srcOrd="0" destOrd="1" presId="urn:microsoft.com/office/officeart/2005/8/layout/bProcess3"/>
    <dgm:cxn modelId="{61FFD5AE-095F-4E4D-9E61-17306D72A582}" type="presOf" srcId="{4E2881C3-D71B-4BE3-9B75-DC4734BDDC8A}" destId="{4ABC26A3-3CC4-41FF-A108-3325448B1619}" srcOrd="0" destOrd="0" presId="urn:microsoft.com/office/officeart/2005/8/layout/bProcess3"/>
    <dgm:cxn modelId="{80A6E1B0-8FC2-4780-B6B5-F46B6330B77B}" type="presOf" srcId="{9E267274-8F31-4A88-B057-3FA5D60599DB}" destId="{F2F3C718-CDFB-4824-AF82-582ADAC2C88F}" srcOrd="0" destOrd="0" presId="urn:microsoft.com/office/officeart/2005/8/layout/bProcess3"/>
    <dgm:cxn modelId="{A7965FBA-24FE-4FE8-AB56-E4C6EB8D51AB}" type="presOf" srcId="{D179A4E5-F90D-4324-929D-430CA4BED3D0}" destId="{A09B71A7-C588-4CA1-A40B-2B7D37EC1D19}" srcOrd="0" destOrd="0" presId="urn:microsoft.com/office/officeart/2005/8/layout/bProcess3"/>
    <dgm:cxn modelId="{DEBA89BA-D091-478E-9608-87600024E85A}" type="presOf" srcId="{CA3E4EDC-21F5-4E18-8ED7-2C15658F0CED}" destId="{E96AC773-C609-48BA-9A8B-3339E151BD2C}" srcOrd="0" destOrd="0" presId="urn:microsoft.com/office/officeart/2005/8/layout/bProcess3"/>
    <dgm:cxn modelId="{F1003ECF-16D7-4D24-B288-0B146103B66C}" type="presOf" srcId="{81A04FC4-B40D-4143-9916-9A7BC50CF28B}" destId="{CA86DF80-CF84-4E22-A782-E5C5D6064B6D}" srcOrd="0" destOrd="0" presId="urn:microsoft.com/office/officeart/2005/8/layout/bProcess3"/>
    <dgm:cxn modelId="{862474D5-6D6D-4904-85DA-759B03D63FA9}" type="presOf" srcId="{444FF563-7681-40E6-99A1-34D147509ED3}" destId="{C01B833A-1827-4519-ADFC-504877B61812}" srcOrd="0" destOrd="0" presId="urn:microsoft.com/office/officeart/2005/8/layout/bProcess3"/>
    <dgm:cxn modelId="{BDEF04E1-F296-49B5-A190-6B8DCF9D893B}" type="presOf" srcId="{81A04FC4-B40D-4143-9916-9A7BC50CF28B}" destId="{07C72CCA-F090-45B3-8635-62EEF75A0B1B}" srcOrd="1" destOrd="0" presId="urn:microsoft.com/office/officeart/2005/8/layout/bProcess3"/>
    <dgm:cxn modelId="{E19FF6E6-7293-49BB-A887-7E0577601E84}" type="presOf" srcId="{6DC84849-6274-4C33-933F-71D6C130B970}" destId="{A36E593E-5D7B-4181-BE69-19C80EC9B75E}" srcOrd="0" destOrd="0" presId="urn:microsoft.com/office/officeart/2005/8/layout/bProcess3"/>
    <dgm:cxn modelId="{64093CEA-AFED-4DEF-BDE3-B059DFC643BD}" srcId="{907A34E1-7B94-4C5E-B932-AE56F7CDFBA9}" destId="{D923BE2E-8B29-4AB4-B5A4-958906019A4E}" srcOrd="6" destOrd="0" parTransId="{BE4F1B11-F17B-40B6-B633-DEF7458BB7AB}" sibTransId="{F96F7B68-8549-40F5-A335-A7645B1FAB0D}"/>
    <dgm:cxn modelId="{1774D3EA-9107-4D51-A4A8-59FCCB0C959E}" type="presOf" srcId="{AACFA046-CA30-43C8-B1E0-A458B2C08FBF}" destId="{2D923416-EE74-46B4-BFA8-9B95BE18030A}" srcOrd="1" destOrd="0" presId="urn:microsoft.com/office/officeart/2005/8/layout/bProcess3"/>
    <dgm:cxn modelId="{7E64E6EA-1162-4038-A426-4991476122D5}" srcId="{907A34E1-7B94-4C5E-B932-AE56F7CDFBA9}" destId="{6DC84849-6274-4C33-933F-71D6C130B970}" srcOrd="3" destOrd="0" parTransId="{784A1125-4D73-408A-8A91-7603B5E61E43}" sibTransId="{0F577084-CDA7-4EB9-B405-1C48C80488D9}"/>
    <dgm:cxn modelId="{EA6E4FED-D28D-4452-907F-390829A2C055}" srcId="{907A34E1-7B94-4C5E-B932-AE56F7CDFBA9}" destId="{4E2881C3-D71B-4BE3-9B75-DC4734BDDC8A}" srcOrd="7" destOrd="0" parTransId="{A08A81F5-E4CA-4214-8458-E9CB0C33F3C6}" sibTransId="{AD4A0BCC-C514-4C8B-93F8-9F08BAB200DA}"/>
    <dgm:cxn modelId="{9C75E4FC-EBC6-46E1-BF39-855943EC36E4}" type="presOf" srcId="{4D65A8E2-7AC8-4E4D-A7F6-F6FD2D46C750}" destId="{23C6642F-F9EF-400D-BC80-93CD67ACDB49}" srcOrd="1" destOrd="0" presId="urn:microsoft.com/office/officeart/2005/8/layout/bProcess3"/>
    <dgm:cxn modelId="{148525FD-E7BB-4C66-BEB9-C8FB296E9DDA}" srcId="{04C8DA8C-99FE-4F45-A504-B7CB94F496C3}" destId="{508723E4-B6C8-406C-BAE6-87BEFF441AA6}" srcOrd="0" destOrd="0" parTransId="{6D91DD98-0747-4055-A3B3-FDE328BBC990}" sibTransId="{340016C5-8D67-43FF-8741-F63F25D58D0E}"/>
    <dgm:cxn modelId="{99812369-5330-4360-9E70-13A4EBB3B9F1}" type="presParOf" srcId="{47DF4D93-B301-49D5-9384-196C0C06C16F}" destId="{997E881E-45C6-4854-B678-5AB580CCCE31}" srcOrd="0" destOrd="0" presId="urn:microsoft.com/office/officeart/2005/8/layout/bProcess3"/>
    <dgm:cxn modelId="{E38F8C24-D037-41F9-8A41-87FC72C65362}" type="presParOf" srcId="{47DF4D93-B301-49D5-9384-196C0C06C16F}" destId="{4F2B608B-29A3-4EAC-AE75-18FBB2A4A6FA}" srcOrd="1" destOrd="0" presId="urn:microsoft.com/office/officeart/2005/8/layout/bProcess3"/>
    <dgm:cxn modelId="{21FBAAE9-C08D-4FF1-BA95-39328344E81B}" type="presParOf" srcId="{4F2B608B-29A3-4EAC-AE75-18FBB2A4A6FA}" destId="{23C6642F-F9EF-400D-BC80-93CD67ACDB49}" srcOrd="0" destOrd="0" presId="urn:microsoft.com/office/officeart/2005/8/layout/bProcess3"/>
    <dgm:cxn modelId="{D9A76CCD-9B68-47A9-B084-8762FC224835}" type="presParOf" srcId="{47DF4D93-B301-49D5-9384-196C0C06C16F}" destId="{568B0443-ECFB-4FC4-B2D0-41395F1AB562}" srcOrd="2" destOrd="0" presId="urn:microsoft.com/office/officeart/2005/8/layout/bProcess3"/>
    <dgm:cxn modelId="{69EBC489-D153-47FC-85D7-6426A55A918B}" type="presParOf" srcId="{47DF4D93-B301-49D5-9384-196C0C06C16F}" destId="{8BB3955A-E0AA-4BDF-A779-F4761F7D57C4}" srcOrd="3" destOrd="0" presId="urn:microsoft.com/office/officeart/2005/8/layout/bProcess3"/>
    <dgm:cxn modelId="{4DA5FB1B-56BB-4886-8757-5652A6745C7F}" type="presParOf" srcId="{8BB3955A-E0AA-4BDF-A779-F4761F7D57C4}" destId="{421A63AC-CE54-4B61-B0DC-0CF00FD6DFAA}" srcOrd="0" destOrd="0" presId="urn:microsoft.com/office/officeart/2005/8/layout/bProcess3"/>
    <dgm:cxn modelId="{AADB1CD4-8BFB-426B-A29B-6ECB2143F510}" type="presParOf" srcId="{47DF4D93-B301-49D5-9384-196C0C06C16F}" destId="{E96AC773-C609-48BA-9A8B-3339E151BD2C}" srcOrd="4" destOrd="0" presId="urn:microsoft.com/office/officeart/2005/8/layout/bProcess3"/>
    <dgm:cxn modelId="{199D7F14-CBD8-43F9-AB88-8965EB7DF796}" type="presParOf" srcId="{47DF4D93-B301-49D5-9384-196C0C06C16F}" destId="{F2F3C718-CDFB-4824-AF82-582ADAC2C88F}" srcOrd="5" destOrd="0" presId="urn:microsoft.com/office/officeart/2005/8/layout/bProcess3"/>
    <dgm:cxn modelId="{46E8AE2F-12AA-4012-8185-957176809B02}" type="presParOf" srcId="{F2F3C718-CDFB-4824-AF82-582ADAC2C88F}" destId="{41CA91F1-F95D-4607-990F-928F30A04412}" srcOrd="0" destOrd="0" presId="urn:microsoft.com/office/officeart/2005/8/layout/bProcess3"/>
    <dgm:cxn modelId="{8DE6CF00-BB27-4CB6-A15C-1A75C46F1D6E}" type="presParOf" srcId="{47DF4D93-B301-49D5-9384-196C0C06C16F}" destId="{A36E593E-5D7B-4181-BE69-19C80EC9B75E}" srcOrd="6" destOrd="0" presId="urn:microsoft.com/office/officeart/2005/8/layout/bProcess3"/>
    <dgm:cxn modelId="{F3811D29-12D5-4B70-A283-8B10761BD0B5}" type="presParOf" srcId="{47DF4D93-B301-49D5-9384-196C0C06C16F}" destId="{710D0585-5F39-4A40-BF02-843D185E4876}" srcOrd="7" destOrd="0" presId="urn:microsoft.com/office/officeart/2005/8/layout/bProcess3"/>
    <dgm:cxn modelId="{1154A575-E894-470F-A199-64B537F705D7}" type="presParOf" srcId="{710D0585-5F39-4A40-BF02-843D185E4876}" destId="{9995C56C-E13B-4F88-8B61-A45777C89C70}" srcOrd="0" destOrd="0" presId="urn:microsoft.com/office/officeart/2005/8/layout/bProcess3"/>
    <dgm:cxn modelId="{12D25C88-1AE0-4AF2-B903-1AA6031228D5}" type="presParOf" srcId="{47DF4D93-B301-49D5-9384-196C0C06C16F}" destId="{A09B71A7-C588-4CA1-A40B-2B7D37EC1D19}" srcOrd="8" destOrd="0" presId="urn:microsoft.com/office/officeart/2005/8/layout/bProcess3"/>
    <dgm:cxn modelId="{A58FD625-25FB-4002-8B25-2BE30BF281D1}" type="presParOf" srcId="{47DF4D93-B301-49D5-9384-196C0C06C16F}" destId="{23F9C5EE-4AD2-4997-ABDA-4A6E7F49686A}" srcOrd="9" destOrd="0" presId="urn:microsoft.com/office/officeart/2005/8/layout/bProcess3"/>
    <dgm:cxn modelId="{6FF68EC1-2FE4-4178-B4D0-C1746FDD2537}" type="presParOf" srcId="{23F9C5EE-4AD2-4997-ABDA-4A6E7F49686A}" destId="{2D923416-EE74-46B4-BFA8-9B95BE18030A}" srcOrd="0" destOrd="0" presId="urn:microsoft.com/office/officeart/2005/8/layout/bProcess3"/>
    <dgm:cxn modelId="{BD669713-F94F-4CD2-B0AA-995D50BC5A7A}" type="presParOf" srcId="{47DF4D93-B301-49D5-9384-196C0C06C16F}" destId="{C01B833A-1827-4519-ADFC-504877B61812}" srcOrd="10" destOrd="0" presId="urn:microsoft.com/office/officeart/2005/8/layout/bProcess3"/>
    <dgm:cxn modelId="{37552E5C-1BD4-4C26-87EB-87C8A0B99160}" type="presParOf" srcId="{47DF4D93-B301-49D5-9384-196C0C06C16F}" destId="{CA86DF80-CF84-4E22-A782-E5C5D6064B6D}" srcOrd="11" destOrd="0" presId="urn:microsoft.com/office/officeart/2005/8/layout/bProcess3"/>
    <dgm:cxn modelId="{5CCF77CE-C665-4158-B517-77B7FE20B5E3}" type="presParOf" srcId="{CA86DF80-CF84-4E22-A782-E5C5D6064B6D}" destId="{07C72CCA-F090-45B3-8635-62EEF75A0B1B}" srcOrd="0" destOrd="0" presId="urn:microsoft.com/office/officeart/2005/8/layout/bProcess3"/>
    <dgm:cxn modelId="{4BAAB472-07A0-4122-9F52-CCD5761EB25C}" type="presParOf" srcId="{47DF4D93-B301-49D5-9384-196C0C06C16F}" destId="{ADF2059E-E47B-462F-A4A4-31955FCEC74F}" srcOrd="12" destOrd="0" presId="urn:microsoft.com/office/officeart/2005/8/layout/bProcess3"/>
    <dgm:cxn modelId="{FE887A54-7B1D-42E4-ACB1-4F6C3E727A2E}" type="presParOf" srcId="{47DF4D93-B301-49D5-9384-196C0C06C16F}" destId="{486658B7-51BE-42D7-86F0-76C8ACACA40A}" srcOrd="13" destOrd="0" presId="urn:microsoft.com/office/officeart/2005/8/layout/bProcess3"/>
    <dgm:cxn modelId="{855536D9-0742-4530-94A5-12BDE05A910B}" type="presParOf" srcId="{486658B7-51BE-42D7-86F0-76C8ACACA40A}" destId="{6FB6D9EC-F896-42E4-9C84-6A673FAE0285}" srcOrd="0" destOrd="0" presId="urn:microsoft.com/office/officeart/2005/8/layout/bProcess3"/>
    <dgm:cxn modelId="{12AF0983-1404-4F08-A532-23493F04FE5B}" type="presParOf" srcId="{47DF4D93-B301-49D5-9384-196C0C06C16F}" destId="{4ABC26A3-3CC4-41FF-A108-3325448B1619}" srcOrd="14" destOrd="0" presId="urn:microsoft.com/office/officeart/2005/8/layout/bProcess3"/>
    <dgm:cxn modelId="{1C8040EB-2E47-46BD-A7DB-42FEF403A1F3}" type="presParOf" srcId="{47DF4D93-B301-49D5-9384-196C0C06C16F}" destId="{4A768E23-E109-4E0F-BE12-CF2292455828}" srcOrd="15" destOrd="0" presId="urn:microsoft.com/office/officeart/2005/8/layout/bProcess3"/>
    <dgm:cxn modelId="{D833D754-E81C-4CCF-BB92-4C7565BAB0C7}" type="presParOf" srcId="{4A768E23-E109-4E0F-BE12-CF2292455828}" destId="{20E77296-7583-46C7-AC43-88E3E57E0910}" srcOrd="0" destOrd="0" presId="urn:microsoft.com/office/officeart/2005/8/layout/bProcess3"/>
    <dgm:cxn modelId="{77F1AFA0-6FAE-4767-BB5F-46A171C25D18}" type="presParOf" srcId="{47DF4D93-B301-49D5-9384-196C0C06C16F}" destId="{E4E6799A-C383-438A-AA17-B126AB16082B}"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B608B-29A3-4EAC-AE75-18FBB2A4A6FA}">
      <dsp:nvSpPr>
        <dsp:cNvPr id="0" name=""/>
        <dsp:cNvSpPr/>
      </dsp:nvSpPr>
      <dsp:spPr>
        <a:xfrm>
          <a:off x="2300509" y="581327"/>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2733" y="624650"/>
        <a:ext cx="23949" cy="4794"/>
      </dsp:txXfrm>
    </dsp:sp>
    <dsp:sp modelId="{997E881E-45C6-4854-B678-5AB580CCCE31}">
      <dsp:nvSpPr>
        <dsp:cNvPr id="0" name=""/>
        <dsp:cNvSpPr/>
      </dsp:nvSpPr>
      <dsp:spPr>
        <a:xfrm>
          <a:off x="219710" y="2267"/>
          <a:ext cx="2082599" cy="1249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1. Setting up rest nest</a:t>
          </a:r>
        </a:p>
      </dsp:txBody>
      <dsp:txXfrm>
        <a:off x="219710" y="2267"/>
        <a:ext cx="2082599" cy="1249559"/>
      </dsp:txXfrm>
    </dsp:sp>
    <dsp:sp modelId="{8BB3955A-E0AA-4BDF-A779-F4761F7D57C4}">
      <dsp:nvSpPr>
        <dsp:cNvPr id="0" name=""/>
        <dsp:cNvSpPr/>
      </dsp:nvSpPr>
      <dsp:spPr>
        <a:xfrm>
          <a:off x="4862107" y="581327"/>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4331" y="624650"/>
        <a:ext cx="23949" cy="4794"/>
      </dsp:txXfrm>
    </dsp:sp>
    <dsp:sp modelId="{568B0443-ECFB-4FC4-B2D0-41395F1AB562}">
      <dsp:nvSpPr>
        <dsp:cNvPr id="0" name=""/>
        <dsp:cNvSpPr/>
      </dsp:nvSpPr>
      <dsp:spPr>
        <a:xfrm>
          <a:off x="2781307" y="2267"/>
          <a:ext cx="2082599" cy="1249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i="0" kern="1200" dirty="0"/>
            <a:t>2. connect to your heartfelt desire and set your Sankalpa</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i="0" kern="1200" dirty="0"/>
            <a:t> a.k.a. intention or resolve</a:t>
          </a:r>
          <a:endParaRPr lang="en-US" sz="1200" b="1" kern="1200" dirty="0"/>
        </a:p>
        <a:p>
          <a:pPr marL="0" lvl="0" algn="ctr" defTabSz="1022350">
            <a:lnSpc>
              <a:spcPct val="90000"/>
            </a:lnSpc>
            <a:spcBef>
              <a:spcPct val="0"/>
            </a:spcBef>
            <a:spcAft>
              <a:spcPct val="35000"/>
            </a:spcAft>
            <a:buNone/>
          </a:pPr>
          <a:endParaRPr lang="en-US" sz="700" kern="1200" dirty="0"/>
        </a:p>
      </dsp:txBody>
      <dsp:txXfrm>
        <a:off x="2781307" y="2267"/>
        <a:ext cx="2082599" cy="1249559"/>
      </dsp:txXfrm>
    </dsp:sp>
    <dsp:sp modelId="{F2F3C718-CDFB-4824-AF82-582ADAC2C88F}">
      <dsp:nvSpPr>
        <dsp:cNvPr id="0" name=""/>
        <dsp:cNvSpPr/>
      </dsp:nvSpPr>
      <dsp:spPr>
        <a:xfrm>
          <a:off x="7423705" y="581327"/>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5929" y="624650"/>
        <a:ext cx="23949" cy="4794"/>
      </dsp:txXfrm>
    </dsp:sp>
    <dsp:sp modelId="{E96AC773-C609-48BA-9A8B-3339E151BD2C}">
      <dsp:nvSpPr>
        <dsp:cNvPr id="0" name=""/>
        <dsp:cNvSpPr/>
      </dsp:nvSpPr>
      <dsp:spPr>
        <a:xfrm>
          <a:off x="5342905" y="2267"/>
          <a:ext cx="2082599" cy="1249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i="0" kern="1200" dirty="0"/>
            <a:t>3. rotation of consciousness through your body (start on the right side)</a:t>
          </a:r>
          <a:endParaRPr lang="en-US" sz="1200" b="1" kern="1200" dirty="0"/>
        </a:p>
        <a:p>
          <a:pPr marL="0" lvl="0" algn="ctr" defTabSz="622300">
            <a:lnSpc>
              <a:spcPct val="90000"/>
            </a:lnSpc>
            <a:spcBef>
              <a:spcPct val="0"/>
            </a:spcBef>
            <a:spcAft>
              <a:spcPct val="35000"/>
            </a:spcAft>
            <a:buNone/>
          </a:pPr>
          <a:endParaRPr lang="en-US" sz="700" kern="1200" dirty="0"/>
        </a:p>
      </dsp:txBody>
      <dsp:txXfrm>
        <a:off x="5342905" y="2267"/>
        <a:ext cx="2082599" cy="1249559"/>
      </dsp:txXfrm>
    </dsp:sp>
    <dsp:sp modelId="{710D0585-5F39-4A40-BF02-843D185E4876}">
      <dsp:nvSpPr>
        <dsp:cNvPr id="0" name=""/>
        <dsp:cNvSpPr/>
      </dsp:nvSpPr>
      <dsp:spPr>
        <a:xfrm>
          <a:off x="1261009" y="1250027"/>
          <a:ext cx="7701287" cy="448397"/>
        </a:xfrm>
        <a:custGeom>
          <a:avLst/>
          <a:gdLst/>
          <a:ahLst/>
          <a:cxnLst/>
          <a:rect l="0" t="0" r="0" b="0"/>
          <a:pathLst>
            <a:path>
              <a:moveTo>
                <a:pt x="7701287" y="0"/>
              </a:moveTo>
              <a:lnTo>
                <a:pt x="7701287" y="241298"/>
              </a:lnTo>
              <a:lnTo>
                <a:pt x="0" y="241298"/>
              </a:lnTo>
              <a:lnTo>
                <a:pt x="0" y="44839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8749" y="1471829"/>
        <a:ext cx="385808" cy="4794"/>
      </dsp:txXfrm>
    </dsp:sp>
    <dsp:sp modelId="{A36E593E-5D7B-4181-BE69-19C80EC9B75E}">
      <dsp:nvSpPr>
        <dsp:cNvPr id="0" name=""/>
        <dsp:cNvSpPr/>
      </dsp:nvSpPr>
      <dsp:spPr>
        <a:xfrm>
          <a:off x="7904503" y="2267"/>
          <a:ext cx="2115588" cy="1249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i="0" kern="1200" dirty="0"/>
            <a:t>4. breath awareness</a:t>
          </a:r>
          <a:endParaRPr lang="en-US" sz="2000" b="1" kern="1200" dirty="0"/>
        </a:p>
      </dsp:txBody>
      <dsp:txXfrm>
        <a:off x="7904503" y="2267"/>
        <a:ext cx="2115588" cy="1249559"/>
      </dsp:txXfrm>
    </dsp:sp>
    <dsp:sp modelId="{23F9C5EE-4AD2-4997-ABDA-4A6E7F49686A}">
      <dsp:nvSpPr>
        <dsp:cNvPr id="0" name=""/>
        <dsp:cNvSpPr/>
      </dsp:nvSpPr>
      <dsp:spPr>
        <a:xfrm>
          <a:off x="2300509" y="2309885"/>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2733" y="2353208"/>
        <a:ext cx="23949" cy="4794"/>
      </dsp:txXfrm>
    </dsp:sp>
    <dsp:sp modelId="{A09B71A7-C588-4CA1-A40B-2B7D37EC1D19}">
      <dsp:nvSpPr>
        <dsp:cNvPr id="0" name=""/>
        <dsp:cNvSpPr/>
      </dsp:nvSpPr>
      <dsp:spPr>
        <a:xfrm>
          <a:off x="219710" y="1730825"/>
          <a:ext cx="2082599" cy="1249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t>5. feelings and opposites sensations (heat/cold, pain/pleasure, joy/sorrow, love/hate</a:t>
          </a:r>
          <a:endParaRPr lang="en-US" sz="1200" b="1" kern="1200" dirty="0"/>
        </a:p>
      </dsp:txBody>
      <dsp:txXfrm>
        <a:off x="219710" y="1730825"/>
        <a:ext cx="2082599" cy="1249559"/>
      </dsp:txXfrm>
    </dsp:sp>
    <dsp:sp modelId="{CA86DF80-CF84-4E22-A782-E5C5D6064B6D}">
      <dsp:nvSpPr>
        <dsp:cNvPr id="0" name=""/>
        <dsp:cNvSpPr/>
      </dsp:nvSpPr>
      <dsp:spPr>
        <a:xfrm>
          <a:off x="5170894" y="2309885"/>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83118" y="2353208"/>
        <a:ext cx="23949" cy="4794"/>
      </dsp:txXfrm>
    </dsp:sp>
    <dsp:sp modelId="{C01B833A-1827-4519-ADFC-504877B61812}">
      <dsp:nvSpPr>
        <dsp:cNvPr id="0" name=""/>
        <dsp:cNvSpPr/>
      </dsp:nvSpPr>
      <dsp:spPr>
        <a:xfrm>
          <a:off x="2781307" y="1730825"/>
          <a:ext cx="2391386" cy="1249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800" b="1" i="0" kern="1200" dirty="0"/>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US" sz="800" b="1" i="0" kern="1200" dirty="0"/>
            <a:t>6. visualizations - universal significance (landscapes, oceans, mountains, temples, saints, flowers, stories, chakras, golden egg).The last image evokes profound feeling of peace and calmness. This make the unconscious mind very receptive to positive thoughts and suggestions. </a:t>
          </a: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700" b="0" i="0" kern="1200" dirty="0"/>
        </a:p>
        <a:p>
          <a:pPr marL="0" lvl="0" algn="ctr" defTabSz="355600">
            <a:lnSpc>
              <a:spcPct val="90000"/>
            </a:lnSpc>
            <a:spcBef>
              <a:spcPct val="0"/>
            </a:spcBef>
            <a:spcAft>
              <a:spcPct val="35000"/>
            </a:spcAft>
            <a:buFont typeface="Arial" panose="020B0604020202020204" pitchFamily="34" charset="0"/>
            <a:buNone/>
          </a:pPr>
          <a:endParaRPr lang="en-US" sz="700" kern="1200" dirty="0"/>
        </a:p>
      </dsp:txBody>
      <dsp:txXfrm>
        <a:off x="2781307" y="1730825"/>
        <a:ext cx="2391386" cy="1249559"/>
      </dsp:txXfrm>
    </dsp:sp>
    <dsp:sp modelId="{486658B7-51BE-42D7-86F0-76C8ACACA40A}">
      <dsp:nvSpPr>
        <dsp:cNvPr id="0" name=""/>
        <dsp:cNvSpPr/>
      </dsp:nvSpPr>
      <dsp:spPr>
        <a:xfrm>
          <a:off x="7732492" y="2309885"/>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44716" y="2353208"/>
        <a:ext cx="23949" cy="4794"/>
      </dsp:txXfrm>
    </dsp:sp>
    <dsp:sp modelId="{ADF2059E-E47B-462F-A4A4-31955FCEC74F}">
      <dsp:nvSpPr>
        <dsp:cNvPr id="0" name=""/>
        <dsp:cNvSpPr/>
      </dsp:nvSpPr>
      <dsp:spPr>
        <a:xfrm>
          <a:off x="5651692" y="1730825"/>
          <a:ext cx="2082599" cy="1249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b="1" i="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400" b="1" i="0" kern="1200" dirty="0"/>
            <a:t>7. ending the practice (with the sankalpa from beginning)</a:t>
          </a:r>
          <a:endParaRPr lang="en-US" sz="1400" b="1" kern="1200" dirty="0"/>
        </a:p>
        <a:p>
          <a:pPr marL="0" lvl="0" algn="ctr" defTabSz="311150">
            <a:lnSpc>
              <a:spcPct val="90000"/>
            </a:lnSpc>
            <a:spcBef>
              <a:spcPct val="0"/>
            </a:spcBef>
            <a:spcAft>
              <a:spcPct val="35000"/>
            </a:spcAft>
            <a:buNone/>
          </a:pPr>
          <a:endParaRPr lang="en-US" sz="1300" kern="1200" dirty="0"/>
        </a:p>
      </dsp:txBody>
      <dsp:txXfrm>
        <a:off x="5651692" y="1730825"/>
        <a:ext cx="2082599" cy="1249559"/>
      </dsp:txXfrm>
    </dsp:sp>
    <dsp:sp modelId="{4A768E23-E109-4E0F-BE12-CF2292455828}">
      <dsp:nvSpPr>
        <dsp:cNvPr id="0" name=""/>
        <dsp:cNvSpPr/>
      </dsp:nvSpPr>
      <dsp:spPr>
        <a:xfrm>
          <a:off x="8939155" y="2978585"/>
          <a:ext cx="315434" cy="211531"/>
        </a:xfrm>
        <a:custGeom>
          <a:avLst/>
          <a:gdLst/>
          <a:ahLst/>
          <a:cxnLst/>
          <a:rect l="0" t="0" r="0" b="0"/>
          <a:pathLst>
            <a:path>
              <a:moveTo>
                <a:pt x="315434" y="0"/>
              </a:moveTo>
              <a:lnTo>
                <a:pt x="315434" y="122865"/>
              </a:lnTo>
              <a:lnTo>
                <a:pt x="0" y="122865"/>
              </a:lnTo>
              <a:lnTo>
                <a:pt x="0" y="21153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86931" y="3081953"/>
        <a:ext cx="19882" cy="4794"/>
      </dsp:txXfrm>
    </dsp:sp>
    <dsp:sp modelId="{4ABC26A3-3CC4-41FF-A108-3325448B1619}">
      <dsp:nvSpPr>
        <dsp:cNvPr id="0" name=""/>
        <dsp:cNvSpPr/>
      </dsp:nvSpPr>
      <dsp:spPr>
        <a:xfrm>
          <a:off x="8213290" y="1730825"/>
          <a:ext cx="2082599" cy="1249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311150">
            <a:lnSpc>
              <a:spcPct val="90000"/>
            </a:lnSpc>
            <a:spcBef>
              <a:spcPct val="0"/>
            </a:spcBef>
            <a:spcAft>
              <a:spcPct val="35000"/>
            </a:spcAft>
            <a:buFont typeface="Arial" panose="020B0604020202020204" pitchFamily="34" charset="0"/>
            <a:buNone/>
          </a:pPr>
          <a:r>
            <a:rPr lang="en-US" sz="1600" b="1" i="0" kern="1200" dirty="0"/>
            <a:t>8. return mind from psychic sleep to waking state</a:t>
          </a:r>
          <a:endParaRPr lang="en-US" sz="1600" b="1" kern="1200" dirty="0"/>
        </a:p>
      </dsp:txBody>
      <dsp:txXfrm>
        <a:off x="8213290" y="1730825"/>
        <a:ext cx="2082599" cy="1249559"/>
      </dsp:txXfrm>
    </dsp:sp>
    <dsp:sp modelId="{E4E6799A-C383-438A-AA17-B126AB16082B}">
      <dsp:nvSpPr>
        <dsp:cNvPr id="0" name=""/>
        <dsp:cNvSpPr/>
      </dsp:nvSpPr>
      <dsp:spPr>
        <a:xfrm>
          <a:off x="7362710" y="3222516"/>
          <a:ext cx="3152889" cy="8896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311150">
            <a:lnSpc>
              <a:spcPct val="90000"/>
            </a:lnSpc>
            <a:spcBef>
              <a:spcPct val="0"/>
            </a:spcBef>
            <a:spcAft>
              <a:spcPct val="35000"/>
            </a:spcAft>
            <a:buFont typeface="Arial" panose="020B0604020202020204" pitchFamily="34" charset="0"/>
            <a:buNone/>
          </a:pPr>
          <a:endParaRPr lang="en-US" sz="1200" kern="1200" dirty="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900" b="0" i="0" kern="1200" dirty="0">
              <a:solidFill>
                <a:schemeClr val="bg1"/>
              </a:solidFill>
              <a:effectLst/>
            </a:rPr>
            <a:t>source: </a:t>
          </a:r>
          <a:r>
            <a:rPr lang="en-US" sz="900" b="1" i="1" kern="1200" dirty="0">
              <a:solidFill>
                <a:schemeClr val="bg1"/>
              </a:solidFill>
              <a:effectLst/>
            </a:rPr>
            <a:t>Yoga Nidra </a:t>
          </a:r>
          <a:r>
            <a:rPr lang="en-US" sz="900" b="0" i="0" kern="1200" dirty="0">
              <a:solidFill>
                <a:schemeClr val="bg1"/>
              </a:solidFill>
              <a:effectLst/>
            </a:rPr>
            <a:t>by Swami </a:t>
          </a:r>
          <a:r>
            <a:rPr lang="en-US" sz="900" b="0" i="0" kern="1200" dirty="0" err="1">
              <a:solidFill>
                <a:schemeClr val="bg1"/>
              </a:solidFill>
              <a:effectLst/>
            </a:rPr>
            <a:t>Satyananda</a:t>
          </a:r>
          <a:r>
            <a:rPr lang="en-US" sz="900" b="0" i="0" kern="1200" dirty="0">
              <a:solidFill>
                <a:schemeClr val="bg1"/>
              </a:solidFill>
              <a:effectLst/>
            </a:rPr>
            <a:t> Saraswati, Yoga </a:t>
          </a:r>
          <a:r>
            <a:rPr lang="en-US" sz="900" b="0" i="0" kern="1200" dirty="0" err="1">
              <a:solidFill>
                <a:schemeClr val="bg1"/>
              </a:solidFill>
              <a:effectLst/>
            </a:rPr>
            <a:t>Plublications</a:t>
          </a:r>
          <a:r>
            <a:rPr lang="en-US" sz="900" b="0" i="0" kern="1200" dirty="0">
              <a:solidFill>
                <a:schemeClr val="bg1"/>
              </a:solidFill>
              <a:effectLst/>
            </a:rPr>
            <a:t> Trust, Reprinted 2008, pages 69-73</a:t>
          </a:r>
          <a:endParaRPr lang="en-US" sz="900" kern="1200" dirty="0">
            <a:solidFill>
              <a:schemeClr val="bg1"/>
            </a:solidFill>
            <a:effectLs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900" kern="1200" dirty="0"/>
        </a:p>
      </dsp:txBody>
      <dsp:txXfrm>
        <a:off x="7362710" y="3222516"/>
        <a:ext cx="3152889" cy="889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B608B-29A3-4EAC-AE75-18FBB2A4A6FA}">
      <dsp:nvSpPr>
        <dsp:cNvPr id="0" name=""/>
        <dsp:cNvSpPr/>
      </dsp:nvSpPr>
      <dsp:spPr>
        <a:xfrm>
          <a:off x="2438409" y="581327"/>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50633" y="624650"/>
        <a:ext cx="23949" cy="4794"/>
      </dsp:txXfrm>
    </dsp:sp>
    <dsp:sp modelId="{997E881E-45C6-4854-B678-5AB580CCCE31}">
      <dsp:nvSpPr>
        <dsp:cNvPr id="0" name=""/>
        <dsp:cNvSpPr/>
      </dsp:nvSpPr>
      <dsp:spPr>
        <a:xfrm>
          <a:off x="357609" y="2267"/>
          <a:ext cx="2082599" cy="124955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1. </a:t>
          </a:r>
          <a:r>
            <a:rPr lang="en-US" sz="2000" b="1" kern="1200" dirty="0" err="1"/>
            <a:t>Yamas</a:t>
          </a:r>
          <a:r>
            <a:rPr lang="en-US" sz="2000" b="1" kern="1200" dirty="0"/>
            <a:t> (social code)</a:t>
          </a:r>
        </a:p>
      </dsp:txBody>
      <dsp:txXfrm>
        <a:off x="357609" y="2267"/>
        <a:ext cx="2082599" cy="1249559"/>
      </dsp:txXfrm>
    </dsp:sp>
    <dsp:sp modelId="{8BB3955A-E0AA-4BDF-A779-F4761F7D57C4}">
      <dsp:nvSpPr>
        <dsp:cNvPr id="0" name=""/>
        <dsp:cNvSpPr/>
      </dsp:nvSpPr>
      <dsp:spPr>
        <a:xfrm>
          <a:off x="5000006" y="581327"/>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2230" y="624650"/>
        <a:ext cx="23949" cy="4794"/>
      </dsp:txXfrm>
    </dsp:sp>
    <dsp:sp modelId="{568B0443-ECFB-4FC4-B2D0-41395F1AB562}">
      <dsp:nvSpPr>
        <dsp:cNvPr id="0" name=""/>
        <dsp:cNvSpPr/>
      </dsp:nvSpPr>
      <dsp:spPr>
        <a:xfrm>
          <a:off x="2919207" y="2267"/>
          <a:ext cx="2082599" cy="124955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i="0" kern="1200" dirty="0"/>
            <a:t>2. </a:t>
          </a:r>
          <a:r>
            <a:rPr lang="en-US" sz="2000" b="1" i="0" kern="1200" dirty="0" err="1"/>
            <a:t>Niyamas</a:t>
          </a:r>
          <a:r>
            <a:rPr lang="en-US" sz="2000" b="1" i="0" kern="1200" dirty="0"/>
            <a:t> (personal code)</a:t>
          </a:r>
          <a:endParaRPr lang="en-US" sz="2000" b="1" kern="1200" dirty="0"/>
        </a:p>
        <a:p>
          <a:pPr marL="0" lvl="0" algn="ctr" defTabSz="1022350">
            <a:lnSpc>
              <a:spcPct val="90000"/>
            </a:lnSpc>
            <a:spcBef>
              <a:spcPct val="0"/>
            </a:spcBef>
            <a:spcAft>
              <a:spcPct val="35000"/>
            </a:spcAft>
            <a:buNone/>
          </a:pPr>
          <a:endParaRPr lang="en-US" sz="700" kern="1200" dirty="0"/>
        </a:p>
      </dsp:txBody>
      <dsp:txXfrm>
        <a:off x="2919207" y="2267"/>
        <a:ext cx="2082599" cy="1249559"/>
      </dsp:txXfrm>
    </dsp:sp>
    <dsp:sp modelId="{F2F3C718-CDFB-4824-AF82-582ADAC2C88F}">
      <dsp:nvSpPr>
        <dsp:cNvPr id="0" name=""/>
        <dsp:cNvSpPr/>
      </dsp:nvSpPr>
      <dsp:spPr>
        <a:xfrm>
          <a:off x="7561604" y="581327"/>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73828" y="624650"/>
        <a:ext cx="23949" cy="4794"/>
      </dsp:txXfrm>
    </dsp:sp>
    <dsp:sp modelId="{E96AC773-C609-48BA-9A8B-3339E151BD2C}">
      <dsp:nvSpPr>
        <dsp:cNvPr id="0" name=""/>
        <dsp:cNvSpPr/>
      </dsp:nvSpPr>
      <dsp:spPr>
        <a:xfrm>
          <a:off x="5480804" y="2267"/>
          <a:ext cx="2082599" cy="124955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i="0" kern="1200" dirty="0"/>
            <a:t>3. Asanas</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t>(poses- states of being)</a:t>
          </a:r>
        </a:p>
        <a:p>
          <a:pPr marL="0" lvl="0" algn="ctr" defTabSz="622300">
            <a:lnSpc>
              <a:spcPct val="90000"/>
            </a:lnSpc>
            <a:spcBef>
              <a:spcPct val="0"/>
            </a:spcBef>
            <a:spcAft>
              <a:spcPct val="35000"/>
            </a:spcAft>
            <a:buNone/>
          </a:pPr>
          <a:endParaRPr lang="en-US" sz="700" kern="1200" dirty="0"/>
        </a:p>
      </dsp:txBody>
      <dsp:txXfrm>
        <a:off x="5480804" y="2267"/>
        <a:ext cx="2082599" cy="1249559"/>
      </dsp:txXfrm>
    </dsp:sp>
    <dsp:sp modelId="{710D0585-5F39-4A40-BF02-843D185E4876}">
      <dsp:nvSpPr>
        <dsp:cNvPr id="0" name=""/>
        <dsp:cNvSpPr/>
      </dsp:nvSpPr>
      <dsp:spPr>
        <a:xfrm>
          <a:off x="1398909" y="1250027"/>
          <a:ext cx="7701287" cy="448397"/>
        </a:xfrm>
        <a:custGeom>
          <a:avLst/>
          <a:gdLst/>
          <a:ahLst/>
          <a:cxnLst/>
          <a:rect l="0" t="0" r="0" b="0"/>
          <a:pathLst>
            <a:path>
              <a:moveTo>
                <a:pt x="7701287" y="0"/>
              </a:moveTo>
              <a:lnTo>
                <a:pt x="7701287" y="241298"/>
              </a:lnTo>
              <a:lnTo>
                <a:pt x="0" y="241298"/>
              </a:lnTo>
              <a:lnTo>
                <a:pt x="0" y="44839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6648" y="1471829"/>
        <a:ext cx="385808" cy="4794"/>
      </dsp:txXfrm>
    </dsp:sp>
    <dsp:sp modelId="{A36E593E-5D7B-4181-BE69-19C80EC9B75E}">
      <dsp:nvSpPr>
        <dsp:cNvPr id="0" name=""/>
        <dsp:cNvSpPr/>
      </dsp:nvSpPr>
      <dsp:spPr>
        <a:xfrm>
          <a:off x="8042402" y="2267"/>
          <a:ext cx="2115588" cy="124955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i="0" kern="1200" dirty="0"/>
            <a:t>4. Pranayama (control of prana, life-force, cosmic energy)</a:t>
          </a:r>
          <a:endParaRPr lang="en-US" sz="1800" b="1" kern="1200" dirty="0"/>
        </a:p>
      </dsp:txBody>
      <dsp:txXfrm>
        <a:off x="8042402" y="2267"/>
        <a:ext cx="2115588" cy="1249559"/>
      </dsp:txXfrm>
    </dsp:sp>
    <dsp:sp modelId="{23F9C5EE-4AD2-4997-ABDA-4A6E7F49686A}">
      <dsp:nvSpPr>
        <dsp:cNvPr id="0" name=""/>
        <dsp:cNvSpPr/>
      </dsp:nvSpPr>
      <dsp:spPr>
        <a:xfrm>
          <a:off x="2438409" y="2309885"/>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50633" y="2353208"/>
        <a:ext cx="23949" cy="4794"/>
      </dsp:txXfrm>
    </dsp:sp>
    <dsp:sp modelId="{A09B71A7-C588-4CA1-A40B-2B7D37EC1D19}">
      <dsp:nvSpPr>
        <dsp:cNvPr id="0" name=""/>
        <dsp:cNvSpPr/>
      </dsp:nvSpPr>
      <dsp:spPr>
        <a:xfrm>
          <a:off x="357609" y="1730825"/>
          <a:ext cx="2082599" cy="124955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i="0" kern="1200" dirty="0"/>
            <a:t>5. Pratyahara (withdrawal of senses)</a:t>
          </a:r>
          <a:endParaRPr lang="en-US" sz="2000" b="1" kern="1200" dirty="0"/>
        </a:p>
      </dsp:txBody>
      <dsp:txXfrm>
        <a:off x="357609" y="1730825"/>
        <a:ext cx="2082599" cy="1249559"/>
      </dsp:txXfrm>
    </dsp:sp>
    <dsp:sp modelId="{CA86DF80-CF84-4E22-A782-E5C5D6064B6D}">
      <dsp:nvSpPr>
        <dsp:cNvPr id="0" name=""/>
        <dsp:cNvSpPr/>
      </dsp:nvSpPr>
      <dsp:spPr>
        <a:xfrm>
          <a:off x="5008941" y="2309885"/>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1165" y="2353208"/>
        <a:ext cx="23949" cy="4794"/>
      </dsp:txXfrm>
    </dsp:sp>
    <dsp:sp modelId="{C01B833A-1827-4519-ADFC-504877B61812}">
      <dsp:nvSpPr>
        <dsp:cNvPr id="0" name=""/>
        <dsp:cNvSpPr/>
      </dsp:nvSpPr>
      <dsp:spPr>
        <a:xfrm>
          <a:off x="2919207" y="1730825"/>
          <a:ext cx="2091534" cy="124955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800" b="1" i="0" kern="1200" dirty="0"/>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US" sz="2000" b="1" i="0" kern="1200" dirty="0"/>
            <a:t>6. Dharana (concentrations)</a:t>
          </a: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2000" b="0" i="0" kern="1200" dirty="0"/>
        </a:p>
        <a:p>
          <a:pPr marL="0" lvl="0" algn="ctr" defTabSz="355600">
            <a:lnSpc>
              <a:spcPct val="90000"/>
            </a:lnSpc>
            <a:spcBef>
              <a:spcPct val="0"/>
            </a:spcBef>
            <a:spcAft>
              <a:spcPct val="35000"/>
            </a:spcAft>
            <a:buFont typeface="Arial" panose="020B0604020202020204" pitchFamily="34" charset="0"/>
            <a:buNone/>
          </a:pPr>
          <a:endParaRPr lang="en-US" sz="700" kern="1200" dirty="0"/>
        </a:p>
      </dsp:txBody>
      <dsp:txXfrm>
        <a:off x="2919207" y="1730825"/>
        <a:ext cx="2091534" cy="1249559"/>
      </dsp:txXfrm>
    </dsp:sp>
    <dsp:sp modelId="{486658B7-51BE-42D7-86F0-76C8ACACA40A}">
      <dsp:nvSpPr>
        <dsp:cNvPr id="0" name=""/>
        <dsp:cNvSpPr/>
      </dsp:nvSpPr>
      <dsp:spPr>
        <a:xfrm>
          <a:off x="7570538" y="2309885"/>
          <a:ext cx="448397" cy="91440"/>
        </a:xfrm>
        <a:custGeom>
          <a:avLst/>
          <a:gdLst/>
          <a:ahLst/>
          <a:cxnLst/>
          <a:rect l="0" t="0" r="0" b="0"/>
          <a:pathLst>
            <a:path>
              <a:moveTo>
                <a:pt x="0" y="45720"/>
              </a:moveTo>
              <a:lnTo>
                <a:pt x="4483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82762" y="2353208"/>
        <a:ext cx="23949" cy="4794"/>
      </dsp:txXfrm>
    </dsp:sp>
    <dsp:sp modelId="{ADF2059E-E47B-462F-A4A4-31955FCEC74F}">
      <dsp:nvSpPr>
        <dsp:cNvPr id="0" name=""/>
        <dsp:cNvSpPr/>
      </dsp:nvSpPr>
      <dsp:spPr>
        <a:xfrm>
          <a:off x="5489739" y="1730825"/>
          <a:ext cx="2082599" cy="124955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b="1" i="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i="0" kern="1200" dirty="0"/>
            <a:t>7. Dhyana (meditation)</a:t>
          </a:r>
          <a:endParaRPr lang="en-US" sz="2000" b="1" kern="1200" dirty="0"/>
        </a:p>
        <a:p>
          <a:pPr marL="0" lvl="0" algn="ctr" defTabSz="311150">
            <a:lnSpc>
              <a:spcPct val="90000"/>
            </a:lnSpc>
            <a:spcBef>
              <a:spcPct val="0"/>
            </a:spcBef>
            <a:spcAft>
              <a:spcPct val="35000"/>
            </a:spcAft>
            <a:buNone/>
          </a:pPr>
          <a:endParaRPr lang="en-US" sz="1300" kern="1200" dirty="0"/>
        </a:p>
      </dsp:txBody>
      <dsp:txXfrm>
        <a:off x="5489739" y="1730825"/>
        <a:ext cx="2082599" cy="1249559"/>
      </dsp:txXfrm>
    </dsp:sp>
    <dsp:sp modelId="{4A768E23-E109-4E0F-BE12-CF2292455828}">
      <dsp:nvSpPr>
        <dsp:cNvPr id="0" name=""/>
        <dsp:cNvSpPr/>
      </dsp:nvSpPr>
      <dsp:spPr>
        <a:xfrm>
          <a:off x="8939155" y="2978585"/>
          <a:ext cx="153481" cy="211531"/>
        </a:xfrm>
        <a:custGeom>
          <a:avLst/>
          <a:gdLst/>
          <a:ahLst/>
          <a:cxnLst/>
          <a:rect l="0" t="0" r="0" b="0"/>
          <a:pathLst>
            <a:path>
              <a:moveTo>
                <a:pt x="153481" y="0"/>
              </a:moveTo>
              <a:lnTo>
                <a:pt x="153481" y="122865"/>
              </a:lnTo>
              <a:lnTo>
                <a:pt x="0" y="122865"/>
              </a:lnTo>
              <a:lnTo>
                <a:pt x="0" y="21153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008729" y="3081953"/>
        <a:ext cx="14333" cy="4794"/>
      </dsp:txXfrm>
    </dsp:sp>
    <dsp:sp modelId="{4ABC26A3-3CC4-41FF-A108-3325448B1619}">
      <dsp:nvSpPr>
        <dsp:cNvPr id="0" name=""/>
        <dsp:cNvSpPr/>
      </dsp:nvSpPr>
      <dsp:spPr>
        <a:xfrm>
          <a:off x="8051336" y="1730825"/>
          <a:ext cx="2082599" cy="124955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311150">
            <a:lnSpc>
              <a:spcPct val="90000"/>
            </a:lnSpc>
            <a:spcBef>
              <a:spcPct val="0"/>
            </a:spcBef>
            <a:spcAft>
              <a:spcPct val="35000"/>
            </a:spcAft>
            <a:buFont typeface="Arial" panose="020B0604020202020204" pitchFamily="34" charset="0"/>
            <a:buNone/>
          </a:pPr>
          <a:r>
            <a:rPr lang="en-US" sz="1800" b="1" i="0" kern="1200" dirty="0"/>
            <a:t>8. Samadhi (transcendental consciousness)</a:t>
          </a:r>
          <a:endParaRPr lang="en-US" sz="1800" b="1" kern="1200" dirty="0"/>
        </a:p>
      </dsp:txBody>
      <dsp:txXfrm>
        <a:off x="8051336" y="1730825"/>
        <a:ext cx="2082599" cy="1249559"/>
      </dsp:txXfrm>
    </dsp:sp>
    <dsp:sp modelId="{E4E6799A-C383-438A-AA17-B126AB16082B}">
      <dsp:nvSpPr>
        <dsp:cNvPr id="0" name=""/>
        <dsp:cNvSpPr/>
      </dsp:nvSpPr>
      <dsp:spPr>
        <a:xfrm>
          <a:off x="7362710" y="3222516"/>
          <a:ext cx="3152889" cy="88968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311150">
            <a:lnSpc>
              <a:spcPct val="90000"/>
            </a:lnSpc>
            <a:spcBef>
              <a:spcPct val="0"/>
            </a:spcBef>
            <a:spcAft>
              <a:spcPct val="35000"/>
            </a:spcAft>
            <a:buFont typeface="Arial" panose="020B0604020202020204" pitchFamily="34" charset="0"/>
            <a:buNone/>
          </a:pPr>
          <a:endParaRPr lang="en-US" sz="1200" kern="1200" dirty="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900" b="0" i="0" kern="1200" dirty="0">
              <a:solidFill>
                <a:schemeClr val="bg1"/>
              </a:solidFill>
              <a:effectLst/>
            </a:rPr>
            <a:t>source: </a:t>
          </a:r>
          <a:r>
            <a:rPr lang="en-US" sz="900" b="1" i="1" kern="1200" dirty="0">
              <a:solidFill>
                <a:schemeClr val="bg1"/>
              </a:solidFill>
              <a:effectLst/>
            </a:rPr>
            <a:t>Yoga Nidra </a:t>
          </a:r>
          <a:r>
            <a:rPr lang="en-US" sz="900" b="0" i="0" kern="1200" dirty="0">
              <a:solidFill>
                <a:schemeClr val="bg1"/>
              </a:solidFill>
              <a:effectLst/>
            </a:rPr>
            <a:t>by Swami </a:t>
          </a:r>
          <a:r>
            <a:rPr lang="en-US" sz="900" b="0" i="0" kern="1200" dirty="0" err="1">
              <a:solidFill>
                <a:schemeClr val="bg1"/>
              </a:solidFill>
              <a:effectLst/>
            </a:rPr>
            <a:t>Satyananda</a:t>
          </a:r>
          <a:r>
            <a:rPr lang="en-US" sz="900" b="0" i="0" kern="1200" dirty="0">
              <a:solidFill>
                <a:schemeClr val="bg1"/>
              </a:solidFill>
              <a:effectLst/>
            </a:rPr>
            <a:t> Saraswati, Yoga </a:t>
          </a:r>
          <a:r>
            <a:rPr lang="en-US" sz="900" b="0" i="0" kern="1200" dirty="0" err="1">
              <a:solidFill>
                <a:schemeClr val="bg1"/>
              </a:solidFill>
              <a:effectLst/>
            </a:rPr>
            <a:t>Plublications</a:t>
          </a:r>
          <a:r>
            <a:rPr lang="en-US" sz="900" b="0" i="0" kern="1200" dirty="0">
              <a:solidFill>
                <a:schemeClr val="bg1"/>
              </a:solidFill>
              <a:effectLst/>
            </a:rPr>
            <a:t> Trust, Reprinted 2008, pages 28</a:t>
          </a:r>
          <a:endParaRPr lang="en-US" sz="900" kern="1200" dirty="0">
            <a:solidFill>
              <a:schemeClr val="bg1"/>
            </a:solidFill>
            <a:effectLs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900" kern="1200" dirty="0"/>
        </a:p>
      </dsp:txBody>
      <dsp:txXfrm>
        <a:off x="7362710" y="3222516"/>
        <a:ext cx="3152889" cy="88968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EA28068-AFBD-4979-B752-9EB6F90B1386}" type="datetimeFigureOut">
              <a:rPr lang="en-US" smtClean="0"/>
              <a:t>11/19/2023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yogauonline.com/yoga-health-benefits/yoga-for-stress-relief/7-amazing-benefits-of-yoga-nidra/" TargetMode="External"/><Relationship Id="rId2" Type="http://schemas.openxmlformats.org/officeDocument/2006/relationships/hyperlink" Target="http://www.lucia.ie/"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www.kaminidesai.com/"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pikist.com/free-photo-vjgai/es" TargetMode="External"/><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obaproject.com/modules/multi-modal-perception"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practicalcures/23303401022" TargetMode="Externa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hyperlink" Target="https://creativecommons.org/licenses/by/3.0/" TargetMode="External"/><Relationship Id="rId4" Type="http://schemas.openxmlformats.org/officeDocument/2006/relationships/hyperlink" Target="https://aurawellnesscenter.com/2023/08/10/origin-of-yoga-nidra/#:~:text=Swami%20Satyananda%20Saraswati%20developed%20this,of%20the%20mind%20become%20open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charge.energy/en/deep-sleep/"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lstStyle/>
          <a:p>
            <a:r>
              <a:rPr lang="en-US" sz="5400" spc="400" dirty="0">
                <a:solidFill>
                  <a:schemeClr val="bg1"/>
                </a:solidFill>
              </a:rPr>
              <a:t>Yoga nidra</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5641848" y="4700016"/>
            <a:ext cx="5093208" cy="1563624"/>
          </a:xfrm>
        </p:spPr>
        <p:txBody>
          <a:bodyPr>
            <a:normAutofit lnSpcReduction="10000"/>
          </a:bodyPr>
          <a:lstStyle/>
          <a:p>
            <a:r>
              <a:rPr lang="en-US" dirty="0"/>
              <a:t>Renee Gongora, Ed.S., M.Ed., 200 </a:t>
            </a:r>
            <a:r>
              <a:rPr lang="en-US" dirty="0" err="1"/>
              <a:t>hr</a:t>
            </a:r>
            <a:endParaRPr lang="en-US" dirty="0"/>
          </a:p>
          <a:p>
            <a:r>
              <a:rPr lang="en-US" dirty="0"/>
              <a:t>Satya Space with Renee</a:t>
            </a:r>
          </a:p>
          <a:p>
            <a:r>
              <a:rPr lang="en-US" dirty="0"/>
              <a:t>Akasha Yoga Studio of Corpus Christi</a:t>
            </a:r>
          </a:p>
          <a:p>
            <a:r>
              <a:rPr lang="en-US" dirty="0"/>
              <a:t>With Leah Murray, YTT  Autumn 2023</a:t>
            </a:r>
          </a:p>
          <a:p>
            <a:endParaRPr lang="en-US" dirty="0"/>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Benefits of yoga nidra</a:t>
            </a:r>
            <a:endParaRPr lang="en-US" dirty="0"/>
          </a:p>
        </p:txBody>
      </p:sp>
    </p:spTree>
    <p:extLst>
      <p:ext uri="{BB962C8B-B14F-4D97-AF65-F5344CB8AC3E}">
        <p14:creationId xmlns:p14="http://schemas.microsoft.com/office/powerpoint/2010/main" val="162305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dirty="0"/>
              <a:t>Benefits (not inclusive, subjective)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1528011"/>
            <a:ext cx="4549775" cy="4800600"/>
          </a:xfrm>
        </p:spPr>
        <p:txBody>
          <a:bodyPr>
            <a:normAutofit fontScale="92500" lnSpcReduction="20000"/>
          </a:bodyPr>
          <a:lstStyle/>
          <a:p>
            <a:r>
              <a:rPr lang="en-US" dirty="0">
                <a:solidFill>
                  <a:srgbClr val="000000"/>
                </a:solidFill>
              </a:rPr>
              <a:t>rest and relaxation, helps reduce insomnia, improves sleep cycles</a:t>
            </a:r>
            <a:endParaRPr lang="en-US" dirty="0"/>
          </a:p>
          <a:p>
            <a:r>
              <a:rPr lang="en-US" dirty="0">
                <a:solidFill>
                  <a:srgbClr val="2B2A34"/>
                </a:solidFill>
              </a:rPr>
              <a:t>The practice of yogic sleep gives the body time to rest, recover and restore. The result? Less inflammation and improved functioning of the immune system.</a:t>
            </a:r>
          </a:p>
          <a:p>
            <a:r>
              <a:rPr lang="en-US" dirty="0">
                <a:solidFill>
                  <a:srgbClr val="000000"/>
                </a:solidFill>
              </a:rPr>
              <a:t>can be practiced by almost anyone, from child to senior citizen</a:t>
            </a:r>
            <a:endParaRPr lang="en-US" dirty="0"/>
          </a:p>
          <a:p>
            <a:r>
              <a:rPr lang="en-US" dirty="0">
                <a:solidFill>
                  <a:srgbClr val="000000"/>
                </a:solidFill>
              </a:rPr>
              <a:t>spiritual and emotional dimension using a sankalpa for well-being</a:t>
            </a:r>
          </a:p>
          <a:p>
            <a:r>
              <a:rPr lang="en-US" dirty="0">
                <a:solidFill>
                  <a:srgbClr val="000000"/>
                </a:solidFill>
              </a:rPr>
              <a:t>helps with anxiety and depression, ADD/ADHD, and PTSD/PTSS</a:t>
            </a:r>
            <a:endParaRPr lang="en-US" dirty="0"/>
          </a:p>
          <a:p>
            <a:r>
              <a:rPr lang="en-US" dirty="0">
                <a:solidFill>
                  <a:srgbClr val="000000"/>
                </a:solidFill>
              </a:rPr>
              <a:t>relieves stress and tension and reducing pain, reduces inflammation</a:t>
            </a:r>
            <a:endParaRPr lang="en-US" dirty="0"/>
          </a:p>
          <a:p>
            <a:r>
              <a:rPr lang="en-US" dirty="0">
                <a:solidFill>
                  <a:srgbClr val="000000"/>
                </a:solidFill>
              </a:rPr>
              <a:t>1 hour nidra = 4 hours restful sleep</a:t>
            </a:r>
            <a:endParaRPr lang="en-US" dirty="0"/>
          </a:p>
          <a:p>
            <a:pPr lvl="1">
              <a:buFont typeface="Courier New" panose="02070309020205020404" pitchFamily="49" charset="0"/>
              <a:buChar char="o"/>
            </a:pPr>
            <a:r>
              <a:rPr lang="en-US" dirty="0">
                <a:solidFill>
                  <a:srgbClr val="000000"/>
                </a:solidFill>
              </a:rPr>
              <a:t>30 min nidra = 2 hours restful sleep</a:t>
            </a:r>
            <a:endParaRPr lang="en-US" dirty="0"/>
          </a:p>
          <a:p>
            <a:endParaRPr lang="en-US" sz="2000" dirty="0"/>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83206" y="1528012"/>
            <a:ext cx="4572182" cy="4661652"/>
          </a:xfrm>
        </p:spPr>
        <p:txBody>
          <a:bodyPr>
            <a:normAutofit fontScale="92500" lnSpcReduction="20000"/>
          </a:bodyPr>
          <a:lstStyle/>
          <a:p>
            <a:r>
              <a:rPr lang="en-US" dirty="0">
                <a:solidFill>
                  <a:srgbClr val="000000"/>
                </a:solidFill>
              </a:rPr>
              <a:t>enhancing cognition and memory : </a:t>
            </a:r>
            <a:r>
              <a:rPr lang="en-US" dirty="0">
                <a:solidFill>
                  <a:srgbClr val="2B2A34"/>
                </a:solidFill>
              </a:rPr>
              <a:t>There are two factors involved in the process of memory. The first is the brain’s ability to absorb information, and the second is its ability to recall that information. Yoga Nidra works on both of these levels by establishing a state of maximum receptivity in the subconscious mind, along with a simultaneous state of awareness.</a:t>
            </a:r>
            <a:endParaRPr lang="en-US" dirty="0"/>
          </a:p>
          <a:p>
            <a:pPr lvl="1"/>
            <a:r>
              <a:rPr lang="sv-SE" dirty="0">
                <a:solidFill>
                  <a:srgbClr val="000000"/>
                </a:solidFill>
              </a:rPr>
              <a:t>Source: yoga nidra - </a:t>
            </a:r>
            <a:r>
              <a:rPr lang="sv-SE" dirty="0">
                <a:solidFill>
                  <a:srgbClr val="000000"/>
                </a:solidFill>
                <a:hlinkClick r:id="rId2"/>
              </a:rPr>
              <a:t>www.lucia.ie</a:t>
            </a:r>
            <a:endParaRPr lang="sv-SE" dirty="0">
              <a:solidFill>
                <a:srgbClr val="000000"/>
              </a:solidFill>
            </a:endParaRPr>
          </a:p>
          <a:p>
            <a:pPr lvl="1"/>
            <a:r>
              <a:rPr lang="sv-SE" dirty="0">
                <a:solidFill>
                  <a:srgbClr val="000000"/>
                </a:solidFill>
              </a:rPr>
              <a:t> </a:t>
            </a:r>
            <a:r>
              <a:rPr lang="en-US" dirty="0">
                <a:effectLst/>
                <a:hlinkClick r:id="rId3"/>
              </a:rPr>
              <a:t>https://yogauonline.com/yoga-health-benefits/yoga-for-stress-relief/7-amazing-benefits-of-yoga-nidra/</a:t>
            </a:r>
            <a:endParaRPr lang="en-US" dirty="0">
              <a:effectLst/>
            </a:endParaRPr>
          </a:p>
          <a:p>
            <a:r>
              <a:rPr lang="sv-SE" dirty="0"/>
              <a:t>Pregnancy</a:t>
            </a:r>
          </a:p>
          <a:p>
            <a:r>
              <a:rPr lang="sv-SE" dirty="0"/>
              <a:t>Different languages</a:t>
            </a:r>
          </a:p>
          <a:p>
            <a:r>
              <a:rPr lang="sv-SE" dirty="0"/>
              <a:t>Deaf and differently-abled</a:t>
            </a:r>
          </a:p>
        </p:txBody>
      </p:sp>
    </p:spTree>
    <p:extLst>
      <p:ext uri="{BB962C8B-B14F-4D97-AF65-F5344CB8AC3E}">
        <p14:creationId xmlns:p14="http://schemas.microsoft.com/office/powerpoint/2010/main" val="312476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1523999" y="1463039"/>
            <a:ext cx="9749589" cy="3662413"/>
          </a:xfrm>
        </p:spPr>
        <p:txBody>
          <a:bodyPr>
            <a:normAutofit/>
          </a:bodyPr>
          <a:lstStyle/>
          <a:p>
            <a:r>
              <a:rPr lang="en-US" b="1" cap="all" spc="400" dirty="0">
                <a:solidFill>
                  <a:schemeClr val="bg1"/>
                </a:solidFill>
                <a:latin typeface="+mn-lt"/>
              </a:rPr>
              <a:t>Contraindications, considerations,</a:t>
            </a:r>
            <a:br>
              <a:rPr lang="en-US" b="1" cap="all" spc="400" dirty="0">
                <a:solidFill>
                  <a:schemeClr val="bg1"/>
                </a:solidFill>
                <a:latin typeface="+mn-lt"/>
              </a:rPr>
            </a:br>
            <a:r>
              <a:rPr lang="en-US" b="1" cap="all" spc="400" dirty="0">
                <a:solidFill>
                  <a:schemeClr val="bg1"/>
                </a:solidFill>
                <a:latin typeface="+mn-lt"/>
              </a:rPr>
              <a:t> &amp; myths</a:t>
            </a:r>
            <a:br>
              <a:rPr lang="en-US" b="1" cap="all" spc="400" dirty="0">
                <a:solidFill>
                  <a:schemeClr val="bg1"/>
                </a:solidFill>
                <a:latin typeface="+mn-lt"/>
              </a:rPr>
            </a:br>
            <a:r>
              <a:rPr lang="en-US" b="1" cap="all" spc="400" dirty="0">
                <a:solidFill>
                  <a:schemeClr val="bg1"/>
                </a:solidFill>
                <a:latin typeface="+mn-lt"/>
              </a:rPr>
              <a:t> of yoga nidra</a:t>
            </a:r>
            <a:endParaRPr lang="en-US" dirty="0"/>
          </a:p>
        </p:txBody>
      </p:sp>
    </p:spTree>
    <p:extLst>
      <p:ext uri="{BB962C8B-B14F-4D97-AF65-F5344CB8AC3E}">
        <p14:creationId xmlns:p14="http://schemas.microsoft.com/office/powerpoint/2010/main" val="286345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b="1" dirty="0">
                <a:solidFill>
                  <a:srgbClr val="000000"/>
                </a:solidFill>
              </a:rPr>
              <a:t>Contraindications and Myths</a:t>
            </a:r>
            <a:br>
              <a:rPr lang="en-US" sz="5400" dirty="0"/>
            </a:br>
            <a:endParaRPr lang="en-US" sz="5400" dirty="0"/>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96242" y="1175836"/>
            <a:ext cx="2834640" cy="823912"/>
          </a:xfrm>
        </p:spPr>
        <p:txBody>
          <a:bodyPr>
            <a:normAutofit/>
          </a:bodyPr>
          <a:lstStyle/>
          <a:p>
            <a:r>
              <a:rPr lang="en-US" u="sng" dirty="0"/>
              <a:t>Contraindications &amp; Considerations</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141621"/>
            <a:ext cx="2834640" cy="3681663"/>
          </a:xfrm>
        </p:spPr>
        <p:txBody>
          <a:bodyPr>
            <a:normAutofit fontScale="62500" lnSpcReduction="20000"/>
          </a:bodyPr>
          <a:lstStyle/>
          <a:p>
            <a:r>
              <a:rPr lang="en-US" dirty="0">
                <a:solidFill>
                  <a:srgbClr val="000000"/>
                </a:solidFill>
              </a:rPr>
              <a:t>People suffering or diagnosed with severe depression, severe trauma, and severe mental health conditions (seek prior medical professional consultations)</a:t>
            </a:r>
          </a:p>
          <a:p>
            <a:r>
              <a:rPr lang="en-US" dirty="0">
                <a:solidFill>
                  <a:srgbClr val="000000"/>
                </a:solidFill>
              </a:rPr>
              <a:t>Consider scripts and participants (example: water imagery with a person who has a fear of water or traumatic experience with water) </a:t>
            </a:r>
          </a:p>
          <a:p>
            <a:r>
              <a:rPr lang="en-US" dirty="0">
                <a:solidFill>
                  <a:srgbClr val="000000"/>
                </a:solidFill>
              </a:rPr>
              <a:t>Considerations of Rotation of consciousness   </a:t>
            </a:r>
          </a:p>
          <a:p>
            <a:pPr lvl="1"/>
            <a:r>
              <a:rPr lang="en-US" dirty="0">
                <a:solidFill>
                  <a:srgbClr val="000000"/>
                </a:solidFill>
              </a:rPr>
              <a:t>(be careful of squeezing fists with a person who had physical abuse)</a:t>
            </a:r>
          </a:p>
          <a:p>
            <a:r>
              <a:rPr lang="en-US" dirty="0">
                <a:solidFill>
                  <a:srgbClr val="000000"/>
                </a:solidFill>
              </a:rPr>
              <a:t>Restless leg syndrome</a:t>
            </a:r>
          </a:p>
          <a:p>
            <a:r>
              <a:rPr lang="en-US" dirty="0">
                <a:solidFill>
                  <a:srgbClr val="000000"/>
                </a:solidFill>
              </a:rPr>
              <a:t>Snoring during sessions – what do you do</a:t>
            </a:r>
          </a:p>
          <a:p>
            <a:endParaRPr lang="en-US" dirty="0">
              <a:solidFill>
                <a:srgbClr val="000000"/>
              </a:solidFill>
            </a:endParaRPr>
          </a:p>
          <a:p>
            <a:endParaRPr lang="en-US" dirty="0"/>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5191872" y="1175836"/>
            <a:ext cx="2834640" cy="823912"/>
          </a:xfrm>
        </p:spPr>
        <p:txBody>
          <a:bodyPr>
            <a:normAutofit/>
          </a:bodyPr>
          <a:lstStyle/>
          <a:p>
            <a:pPr algn="ctr"/>
            <a:r>
              <a:rPr lang="en-US" u="sng" dirty="0"/>
              <a:t>Myths</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5800299" y="2141621"/>
            <a:ext cx="5775174" cy="4048042"/>
          </a:xfrm>
        </p:spPr>
        <p:txBody>
          <a:bodyPr>
            <a:normAutofit fontScale="62500" lnSpcReduction="20000"/>
          </a:bodyPr>
          <a:lstStyle/>
          <a:p>
            <a:r>
              <a:rPr lang="en-US" dirty="0">
                <a:solidFill>
                  <a:srgbClr val="000000"/>
                </a:solidFill>
              </a:rPr>
              <a:t>Nidra isn’t backed by science. (There are many research studies proving it’s validity.)</a:t>
            </a:r>
          </a:p>
          <a:p>
            <a:r>
              <a:rPr lang="en-US" dirty="0">
                <a:solidFill>
                  <a:srgbClr val="000000"/>
                </a:solidFill>
              </a:rPr>
              <a:t>It is always relaxing and fast fix.</a:t>
            </a:r>
          </a:p>
          <a:p>
            <a:r>
              <a:rPr lang="en-US" dirty="0">
                <a:solidFill>
                  <a:srgbClr val="000000"/>
                </a:solidFill>
              </a:rPr>
              <a:t>Nidra is NOT hypnosis. In fact, it is the opposite direction.</a:t>
            </a:r>
          </a:p>
          <a:p>
            <a:r>
              <a:rPr lang="en-US" dirty="0">
                <a:solidFill>
                  <a:srgbClr val="000000"/>
                </a:solidFill>
              </a:rPr>
              <a:t>Nidra does NOT replace sleep. </a:t>
            </a:r>
          </a:p>
          <a:p>
            <a:pPr lvl="1"/>
            <a:r>
              <a:rPr lang="en-US" b="0" i="0" dirty="0">
                <a:solidFill>
                  <a:srgbClr val="202124"/>
                </a:solidFill>
                <a:effectLst/>
                <a:latin typeface="Google Sans"/>
              </a:rPr>
              <a:t>Quality sleep is extremely necessary for mental and physical well-being, cellular restoration and repair, skin care and living a wholesome life.</a:t>
            </a:r>
          </a:p>
          <a:p>
            <a:pPr marL="1371600" lvl="3" indent="0">
              <a:buNone/>
            </a:pPr>
            <a:r>
              <a:rPr lang="en-US" dirty="0">
                <a:solidFill>
                  <a:srgbClr val="202124"/>
                </a:solidFill>
                <a:latin typeface="Google Sans"/>
                <a:hlinkClick r:id="rId2"/>
              </a:rPr>
              <a:t>w</a:t>
            </a:r>
            <a:r>
              <a:rPr lang="en-US" dirty="0">
                <a:solidFill>
                  <a:srgbClr val="202124"/>
                </a:solidFill>
                <a:latin typeface="Google Sans"/>
                <a:hlinkClick r:id="rId2"/>
              </a:rPr>
              <a:t>ww.kaminidesai.com</a:t>
            </a:r>
            <a:endParaRPr lang="en-US" dirty="0">
              <a:solidFill>
                <a:srgbClr val="202124"/>
              </a:solidFill>
              <a:latin typeface="Google Sans"/>
            </a:endParaRPr>
          </a:p>
          <a:p>
            <a:pPr marL="1371600" lvl="3" indent="0">
              <a:buNone/>
            </a:pPr>
            <a:endParaRPr lang="en-US" dirty="0">
              <a:solidFill>
                <a:srgbClr val="202124"/>
              </a:solidFill>
              <a:latin typeface="Google Sans"/>
            </a:endParaRPr>
          </a:p>
          <a:p>
            <a:pPr marL="1371600" lvl="3" indent="0">
              <a:buNone/>
            </a:pPr>
            <a:endParaRPr lang="en-US" dirty="0">
              <a:solidFill>
                <a:srgbClr val="202124"/>
              </a:solidFill>
              <a:latin typeface="Google Sans"/>
            </a:endParaRPr>
          </a:p>
          <a:p>
            <a:pPr marL="1371600" lvl="3" indent="0">
              <a:buNone/>
            </a:pPr>
            <a:endParaRPr lang="en-US" dirty="0">
              <a:solidFill>
                <a:srgbClr val="202124"/>
              </a:solidFill>
              <a:latin typeface="Google Sans"/>
            </a:endParaRPr>
          </a:p>
        </p:txBody>
      </p:sp>
    </p:spTree>
    <p:extLst>
      <p:ext uri="{BB962C8B-B14F-4D97-AF65-F5344CB8AC3E}">
        <p14:creationId xmlns:p14="http://schemas.microsoft.com/office/powerpoint/2010/main" val="140345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a:lstStyle/>
          <a:p>
            <a:r>
              <a:rPr lang="en-US" dirty="0"/>
              <a:t>Nidra scripts and sessions are available online through websites and YouTube videos. </a:t>
            </a:r>
          </a:p>
          <a:p>
            <a:r>
              <a:rPr lang="en-US" dirty="0"/>
              <a:t>There is a synergy of practicing nidra in person in class to benefit the collective consciousness. </a:t>
            </a:r>
          </a:p>
          <a:p>
            <a:endParaRPr lang="en-US" dirty="0"/>
          </a:p>
          <a:p>
            <a:endParaRPr lang="en-US" dirty="0"/>
          </a:p>
          <a:p>
            <a:r>
              <a:rPr lang="en-US" dirty="0"/>
              <a:t>Questions, criticisms, compliments, or concerns?</a:t>
            </a:r>
          </a:p>
          <a:p>
            <a:endParaRPr lang="en-US" dirty="0"/>
          </a:p>
        </p:txBody>
      </p:sp>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Yoga nidra</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14</a:t>
            </a:fld>
            <a:endParaRPr lang="en-US" dirty="0"/>
          </a:p>
        </p:txBody>
      </p:sp>
      <p:pic>
        <p:nvPicPr>
          <p:cNvPr id="4" name="Picture 3" descr="A person lying on the floor with her hand on the floor&#10;&#10;Description automatically generated">
            <a:extLst>
              <a:ext uri="{FF2B5EF4-FFF2-40B4-BE49-F238E27FC236}">
                <a16:creationId xmlns:a16="http://schemas.microsoft.com/office/drawing/2014/main" id="{0124EF51-F3E8-CFEB-37D7-947CBE73CE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716" y="301752"/>
            <a:ext cx="4568539" cy="6858000"/>
          </a:xfrm>
          <a:prstGeom prst="rect">
            <a:avLst/>
          </a:prstGeom>
        </p:spPr>
      </p:pic>
    </p:spTree>
    <p:extLst>
      <p:ext uri="{BB962C8B-B14F-4D97-AF65-F5344CB8AC3E}">
        <p14:creationId xmlns:p14="http://schemas.microsoft.com/office/powerpoint/2010/main" val="358477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br>
              <a:rPr lang="en-US" dirty="0"/>
            </a:br>
            <a:r>
              <a:rPr lang="en-US" dirty="0"/>
              <a:t>namaste</a:t>
            </a:r>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Yoga nidra</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a:lstStyle/>
          <a:p>
            <a:r>
              <a:rPr lang="en-US" dirty="0"/>
              <a:t>Renee  Gongora</a:t>
            </a:r>
          </a:p>
          <a:p>
            <a:r>
              <a:rPr lang="en-US" dirty="0"/>
              <a:t>satyaspacewithrenee@gmail.com</a:t>
            </a:r>
          </a:p>
          <a:p>
            <a:r>
              <a:rPr lang="en-US" dirty="0"/>
              <a:t>Satyaspacewithrenee.com </a:t>
            </a:r>
          </a:p>
          <a:p>
            <a:endParaRPr lang="en-US" dirty="0"/>
          </a:p>
        </p:txBody>
      </p:sp>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15</a:t>
            </a:fld>
            <a:endParaRPr lang="en-US" dirty="0"/>
          </a:p>
        </p:txBody>
      </p:sp>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n-US" dirty="0"/>
              <a:t>Agenda</a:t>
            </a: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202936" y="3127248"/>
            <a:ext cx="6150864" cy="3118104"/>
          </a:xfrm>
        </p:spPr>
        <p:txBody>
          <a:bodyPr/>
          <a:lstStyle/>
          <a:p>
            <a:r>
              <a:rPr lang="en-US" dirty="0"/>
              <a:t>HISTORY OF YOGA NIDRA</a:t>
            </a:r>
          </a:p>
          <a:p>
            <a:r>
              <a:rPr lang="en-US" dirty="0"/>
              <a:t>8 STEPS OF YOGA NIDRA</a:t>
            </a:r>
          </a:p>
          <a:p>
            <a:r>
              <a:rPr lang="en-US" dirty="0"/>
              <a:t>BENEFITS OF YOGA NIDRA</a:t>
            </a:r>
          </a:p>
          <a:p>
            <a:r>
              <a:rPr lang="en-US" dirty="0"/>
              <a:t>CONTRAINDICATIONS, CONSIDERATIONS, &amp;  MYTHS</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Yoga nidra</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What is yoga nidra?</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normAutofit/>
          </a:bodyPr>
          <a:lstStyle/>
          <a:p>
            <a:r>
              <a:rPr lang="en-US" sz="3600" b="1" dirty="0">
                <a:solidFill>
                  <a:schemeClr val="bg1"/>
                </a:solidFill>
              </a:rPr>
              <a:t>Origin and history</a:t>
            </a:r>
            <a:endParaRPr lang="en-US" sz="3600" b="1" dirty="0"/>
          </a:p>
        </p:txBody>
      </p:sp>
    </p:spTree>
    <p:extLst>
      <p:ext uri="{BB962C8B-B14F-4D97-AF65-F5344CB8AC3E}">
        <p14:creationId xmlns:p14="http://schemas.microsoft.com/office/powerpoint/2010/main" val="222788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473075" y="844201"/>
            <a:ext cx="8317558" cy="1179576"/>
          </a:xfrm>
        </p:spPr>
        <p:txBody>
          <a:bodyPr>
            <a:normAutofit/>
          </a:bodyPr>
          <a:lstStyle/>
          <a:p>
            <a:r>
              <a:rPr lang="en-US" dirty="0"/>
              <a:t>WHAT IS YOGA NIDRA? </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a:t>YOGA NIDRA</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473075" y="2942092"/>
            <a:ext cx="7168696" cy="3230108"/>
          </a:xfrm>
        </p:spPr>
        <p:txBody>
          <a:bodyPr>
            <a:normAutofit/>
          </a:bodyPr>
          <a:lstStyle/>
          <a:p>
            <a:pPr algn="l" rtl="0"/>
            <a:r>
              <a:rPr lang="en-US" b="0" i="0" dirty="0">
                <a:solidFill>
                  <a:srgbClr val="4D5156"/>
                </a:solidFill>
                <a:effectLst/>
              </a:rPr>
              <a:t>The origins of Yoga Nidra can be traced to </a:t>
            </a:r>
            <a:r>
              <a:rPr lang="en-US" b="0" i="0" dirty="0">
                <a:solidFill>
                  <a:srgbClr val="040C28"/>
                </a:solidFill>
                <a:effectLst/>
              </a:rPr>
              <a:t>various ancient Eastern spiritual teachings</a:t>
            </a:r>
            <a:r>
              <a:rPr lang="en-US" b="0" i="0" dirty="0">
                <a:solidFill>
                  <a:srgbClr val="4D5156"/>
                </a:solidFill>
                <a:effectLst/>
              </a:rPr>
              <a:t> including, for example, Vedanta in such texts as the </a:t>
            </a:r>
            <a:r>
              <a:rPr lang="en-US" b="0" i="0" dirty="0" err="1">
                <a:solidFill>
                  <a:srgbClr val="4D5156"/>
                </a:solidFill>
                <a:effectLst/>
              </a:rPr>
              <a:t>Mandukya</a:t>
            </a:r>
            <a:r>
              <a:rPr lang="en-US" b="0" i="0" dirty="0">
                <a:solidFill>
                  <a:srgbClr val="4D5156"/>
                </a:solidFill>
                <a:effectLst/>
              </a:rPr>
              <a:t> and </a:t>
            </a:r>
            <a:r>
              <a:rPr lang="en-US" b="0" i="0" dirty="0" err="1">
                <a:solidFill>
                  <a:srgbClr val="4D5156"/>
                </a:solidFill>
                <a:effectLst/>
              </a:rPr>
              <a:t>Taittiriya</a:t>
            </a:r>
            <a:r>
              <a:rPr lang="en-US" b="0" i="0" dirty="0">
                <a:solidFill>
                  <a:srgbClr val="4D5156"/>
                </a:solidFill>
                <a:effectLst/>
              </a:rPr>
              <a:t> Upanishads, and the teachings of Yoga in texts such as </a:t>
            </a:r>
            <a:r>
              <a:rPr lang="en-US" b="0" i="0" dirty="0" err="1">
                <a:solidFill>
                  <a:srgbClr val="4D5156"/>
                </a:solidFill>
                <a:effectLst/>
              </a:rPr>
              <a:t>Yogataravali</a:t>
            </a:r>
            <a:r>
              <a:rPr lang="en-US" b="0" i="0" dirty="0">
                <a:solidFill>
                  <a:srgbClr val="4D5156"/>
                </a:solidFill>
                <a:effectLst/>
              </a:rPr>
              <a:t> and the Yoga Sutras of Patanjali.</a:t>
            </a:r>
            <a:endParaRPr lang="en-US" dirty="0">
              <a:effectLst/>
            </a:endParaRPr>
          </a:p>
          <a:p>
            <a:pPr algn="l" rtl="0"/>
            <a:r>
              <a:rPr lang="en-US" b="0" i="0" dirty="0">
                <a:solidFill>
                  <a:srgbClr val="4D5156"/>
                </a:solidFill>
                <a:effectLst/>
              </a:rPr>
              <a:t>www.irest.org&gt;yoga-nidra-and-irest</a:t>
            </a:r>
          </a:p>
          <a:p>
            <a:pPr algn="l" rtl="0"/>
            <a:endParaRPr lang="en-US" dirty="0">
              <a:solidFill>
                <a:srgbClr val="4D5156"/>
              </a:solidFill>
            </a:endParaRPr>
          </a:p>
          <a:p>
            <a:endParaRPr lang="en-US" dirty="0"/>
          </a:p>
        </p:txBody>
      </p:sp>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101" r="2101"/>
          <a:stretch/>
        </p:blipFill>
        <p:spPr>
          <a:xfrm>
            <a:off x="7641771" y="1905232"/>
            <a:ext cx="4077154" cy="4027256"/>
          </a:xfrm>
        </p:spPr>
      </p:pic>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4</a:t>
            </a:fld>
            <a:endParaRPr lang="en-US" dirty="0"/>
          </a:p>
        </p:txBody>
      </p:sp>
      <p:sp>
        <p:nvSpPr>
          <p:cNvPr id="5" name="TextBox 4">
            <a:extLst>
              <a:ext uri="{FF2B5EF4-FFF2-40B4-BE49-F238E27FC236}">
                <a16:creationId xmlns:a16="http://schemas.microsoft.com/office/drawing/2014/main" id="{A3FCE640-9B69-DDF2-5F21-C55307C312DC}"/>
              </a:ext>
            </a:extLst>
          </p:cNvPr>
          <p:cNvSpPr txBox="1"/>
          <p:nvPr/>
        </p:nvSpPr>
        <p:spPr>
          <a:xfrm>
            <a:off x="7641771" y="5932488"/>
            <a:ext cx="4077154" cy="230832"/>
          </a:xfrm>
          <a:prstGeom prst="rect">
            <a:avLst/>
          </a:prstGeom>
          <a:noFill/>
        </p:spPr>
        <p:txBody>
          <a:bodyPr wrap="square" rtlCol="0">
            <a:spAutoFit/>
          </a:bodyPr>
          <a:lstStyle/>
          <a:p>
            <a:r>
              <a:rPr lang="en-US" sz="900">
                <a:hlinkClick r:id="rId3" tooltip="https://nobaproject.com/modules/multi-modal-perception"/>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63063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39788" y="457200"/>
            <a:ext cx="5091780" cy="907066"/>
          </a:xfrm>
        </p:spPr>
        <p:txBody>
          <a:bodyPr anchor="b">
            <a:normAutofit/>
          </a:bodyPr>
          <a:lstStyle/>
          <a:p>
            <a:r>
              <a:rPr lang="en-US" dirty="0"/>
              <a:t>WHAT IS YOGA NIDRA? </a:t>
            </a:r>
          </a:p>
        </p:txBody>
      </p:sp>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p:blipFill>
        <p:spPr>
          <a:xfrm>
            <a:off x="7567863" y="1364266"/>
            <a:ext cx="3787525" cy="4119943"/>
          </a:xfrm>
          <a:noFill/>
        </p:spPr>
      </p:pic>
      <p:sp>
        <p:nvSpPr>
          <p:cNvPr id="4" name="Content Placeholder 3">
            <a:extLst>
              <a:ext uri="{FF2B5EF4-FFF2-40B4-BE49-F238E27FC236}">
                <a16:creationId xmlns:a16="http://schemas.microsoft.com/office/drawing/2014/main" id="{B0881FA9-F3B0-4912-B0E1-352094195C30}"/>
              </a:ext>
            </a:extLst>
          </p:cNvPr>
          <p:cNvSpPr>
            <a:spLocks noGrp="1"/>
          </p:cNvSpPr>
          <p:nvPr>
            <p:ph type="body" sz="half" idx="2"/>
          </p:nvPr>
        </p:nvSpPr>
        <p:spPr>
          <a:xfrm>
            <a:off x="839788" y="1749045"/>
            <a:ext cx="6475412" cy="4119943"/>
          </a:xfrm>
        </p:spPr>
        <p:txBody>
          <a:bodyPr>
            <a:normAutofit fontScale="92500" lnSpcReduction="10000"/>
          </a:bodyPr>
          <a:lstStyle/>
          <a:p>
            <a:pPr rtl="0"/>
            <a:endParaRPr lang="en-US" sz="1200" b="0" i="0" dirty="0">
              <a:effectLst/>
            </a:endParaRPr>
          </a:p>
          <a:p>
            <a:pPr rtl="0"/>
            <a:r>
              <a:rPr lang="en-US" b="0" i="0" dirty="0">
                <a:effectLst/>
              </a:rPr>
              <a:t>Swami </a:t>
            </a:r>
            <a:r>
              <a:rPr lang="en-US" b="0" i="0" dirty="0" err="1">
                <a:effectLst/>
              </a:rPr>
              <a:t>Satyananda</a:t>
            </a:r>
            <a:r>
              <a:rPr lang="en-US" b="0" i="0" dirty="0">
                <a:effectLst/>
              </a:rPr>
              <a:t> Saraswati developed this system of relaxation in the mid 20th century, after studying and practicing the tantric scriptures. His explanation of Yoga nidra was as a state of mind between wakefulness and dream, wherein deep constructs of the mind become opened.</a:t>
            </a:r>
          </a:p>
          <a:p>
            <a:pPr rtl="0"/>
            <a:endParaRPr lang="en-US" dirty="0">
              <a:effectLst/>
            </a:endParaRPr>
          </a:p>
          <a:p>
            <a:pPr rtl="0"/>
            <a:r>
              <a:rPr lang="en-US" b="0" i="0" dirty="0">
                <a:effectLst/>
              </a:rPr>
              <a:t>Where and when did the origin of Yoga Nidra begin? Within the Mahabharata – Book 1: Adi Parva/Section XXI, it is stated: “It becomes the bed of the lotus-</a:t>
            </a:r>
            <a:r>
              <a:rPr lang="en-US" b="0" i="0" dirty="0" err="1">
                <a:effectLst/>
              </a:rPr>
              <a:t>naveled</a:t>
            </a:r>
            <a:r>
              <a:rPr lang="en-US" b="0" i="0" dirty="0">
                <a:effectLst/>
              </a:rPr>
              <a:t> Vishnu when at the termination of every Yuga that deity of immeasurable power enjoys yoga-nidra, the deep sleep under the spell of spiritual meditation.” The point is Yoga Nidra has been around for many centuries. It is safe to say the text was compiled around 300 BCE, give or take a few centuries, and this knowledge existed in verbal format before it was put down in writing.</a:t>
            </a:r>
            <a:endParaRPr lang="en-US" dirty="0">
              <a:effectLst/>
            </a:endParaRPr>
          </a:p>
          <a:p>
            <a:pPr rtl="0"/>
            <a:endParaRPr lang="en-US" dirty="0">
              <a:effectLst/>
            </a:endParaRPr>
          </a:p>
          <a:p>
            <a:r>
              <a:rPr lang="en-US" dirty="0">
                <a:effectLst/>
                <a:hlinkClick r:id="rId4"/>
              </a:rPr>
              <a:t>https://aurawellnesscenter.com/</a:t>
            </a:r>
            <a:r>
              <a:rPr lang="en-US" dirty="0"/>
              <a:t> </a:t>
            </a:r>
            <a:endParaRPr lang="en-US" dirty="0">
              <a:effectLst/>
            </a:endParaRPr>
          </a:p>
          <a:p>
            <a:endParaRPr lang="en-US" sz="1200"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YOGA NIDRA</a:t>
            </a:r>
            <a:endParaRPr lang="en-US"/>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8DA9DAA-006C-4F4B-980E-E3DF019B24E2}" type="slidenum">
              <a:rPr lang="en-US" smtClean="0"/>
              <a:pPr>
                <a:spcAft>
                  <a:spcPts val="600"/>
                </a:spcAft>
              </a:pPr>
              <a:t>5</a:t>
            </a:fld>
            <a:endParaRPr lang="en-US"/>
          </a:p>
        </p:txBody>
      </p:sp>
      <p:sp>
        <p:nvSpPr>
          <p:cNvPr id="2" name="TextBox 1">
            <a:extLst>
              <a:ext uri="{FF2B5EF4-FFF2-40B4-BE49-F238E27FC236}">
                <a16:creationId xmlns:a16="http://schemas.microsoft.com/office/drawing/2014/main" id="{A7A636F7-9D53-1B82-0D97-23EBF8E773EB}"/>
              </a:ext>
            </a:extLst>
          </p:cNvPr>
          <p:cNvSpPr txBox="1"/>
          <p:nvPr/>
        </p:nvSpPr>
        <p:spPr>
          <a:xfrm>
            <a:off x="8799880" y="5284154"/>
            <a:ext cx="255550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practicalcures/2330340102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6533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473075" y="844201"/>
            <a:ext cx="8317558" cy="1179576"/>
          </a:xfrm>
        </p:spPr>
        <p:txBody>
          <a:bodyPr>
            <a:normAutofit/>
          </a:bodyPr>
          <a:lstStyle/>
          <a:p>
            <a:r>
              <a:rPr lang="en-US" dirty="0"/>
              <a:t>WHAT IS YOGA NIDRA? </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YOGA NIDRA</a:t>
            </a:r>
          </a:p>
        </p:txBody>
      </p:sp>
      <p:graphicFrame>
        <p:nvGraphicFramePr>
          <p:cNvPr id="2" name="Content Placeholder 1">
            <a:extLst>
              <a:ext uri="{FF2B5EF4-FFF2-40B4-BE49-F238E27FC236}">
                <a16:creationId xmlns:a16="http://schemas.microsoft.com/office/drawing/2014/main" id="{8AF96B03-567F-E13B-3686-89BEBE58F97F}"/>
              </a:ext>
            </a:extLst>
          </p:cNvPr>
          <p:cNvGraphicFramePr>
            <a:graphicFrameLocks noGrp="1"/>
          </p:cNvGraphicFramePr>
          <p:nvPr>
            <p:ph idx="1"/>
            <p:extLst>
              <p:ext uri="{D42A27DB-BD31-4B8C-83A1-F6EECF244321}">
                <p14:modId xmlns:p14="http://schemas.microsoft.com/office/powerpoint/2010/main" val="3672783951"/>
              </p:ext>
            </p:extLst>
          </p:nvPr>
        </p:nvGraphicFramePr>
        <p:xfrm>
          <a:off x="473075" y="2023778"/>
          <a:ext cx="7102896" cy="4321604"/>
        </p:xfrm>
        <a:graphic>
          <a:graphicData uri="http://schemas.openxmlformats.org/drawingml/2006/table">
            <a:tbl>
              <a:tblPr/>
              <a:tblGrid>
                <a:gridCol w="7102896">
                  <a:extLst>
                    <a:ext uri="{9D8B030D-6E8A-4147-A177-3AD203B41FA5}">
                      <a16:colId xmlns:a16="http://schemas.microsoft.com/office/drawing/2014/main" val="2609930181"/>
                    </a:ext>
                  </a:extLst>
                </a:gridCol>
              </a:tblGrid>
              <a:tr h="2958699">
                <a:tc>
                  <a:txBody>
                    <a:bodyPr/>
                    <a:lstStyle/>
                    <a:p>
                      <a:pPr marL="285750" indent="-285750" algn="l" rtl="0">
                        <a:buFont typeface="Arial" panose="020B0604020202020204" pitchFamily="34" charset="0"/>
                        <a:buChar char="•"/>
                      </a:pPr>
                      <a:r>
                        <a:rPr lang="en-US" sz="1800" b="0" i="0" dirty="0">
                          <a:solidFill>
                            <a:srgbClr val="000000"/>
                          </a:solidFill>
                          <a:effectLst/>
                        </a:rPr>
                        <a:t>Switches the nervous system from sympathetic (fight/flight) to parasympathetic (rest &amp; restore)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kern="1200" dirty="0">
                        <a:solidFill>
                          <a:srgbClr val="000000"/>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rgbClr val="000000"/>
                          </a:solidFill>
                          <a:effectLst/>
                          <a:latin typeface="+mn-lt"/>
                          <a:ea typeface="+mn-ea"/>
                          <a:cs typeface="+mn-cs"/>
                        </a:rPr>
                        <a:t>S</a:t>
                      </a:r>
                      <a:r>
                        <a:rPr lang="en-US" sz="1800" b="0" i="0" kern="1200" dirty="0">
                          <a:solidFill>
                            <a:schemeClr val="tx1"/>
                          </a:solidFill>
                          <a:effectLst/>
                          <a:latin typeface="+mn-lt"/>
                          <a:ea typeface="+mn-ea"/>
                          <a:cs typeface="+mn-cs"/>
                        </a:rPr>
                        <a:t>hifts brainwave activity from beta to an alpha state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Floating space between awake and asleep, with awareness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endParaRP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“What is the theory behind yoga nidra?</a:t>
                      </a:r>
                    </a:p>
                    <a:p>
                      <a:pPr marL="0" indent="0">
                        <a:buFont typeface="Arial" panose="020B0604020202020204" pitchFamily="34" charset="0"/>
                        <a:buNone/>
                      </a:pPr>
                      <a:r>
                        <a:rPr lang="en-US" sz="1800" b="0" i="0" kern="1200" dirty="0">
                          <a:solidFill>
                            <a:schemeClr val="tx1"/>
                          </a:solidFill>
                          <a:effectLst/>
                          <a:latin typeface="+mn-lt"/>
                          <a:ea typeface="+mn-ea"/>
                          <a:cs typeface="+mn-cs"/>
                        </a:rPr>
                        <a:t>The most general description of the practice is that it combines guided mental imagery with a specific yoga posture called Shavasana (or “corpse pose”). The goal of yoga nidra is to promote a profound state of relaxation, which differs from sleep </a:t>
                      </a:r>
                      <a:r>
                        <a:rPr lang="en-US" sz="1800" b="0" i="0" kern="1200" dirty="0" err="1">
                          <a:solidFill>
                            <a:schemeClr val="tx1"/>
                          </a:solidFill>
                          <a:effectLst/>
                          <a:latin typeface="+mn-lt"/>
                          <a:ea typeface="+mn-ea"/>
                          <a:cs typeface="+mn-cs"/>
                        </a:rPr>
                        <a:t>inasmuchas</a:t>
                      </a:r>
                      <a:r>
                        <a:rPr lang="en-US" sz="1800" b="0" i="0" kern="1200" dirty="0">
                          <a:solidFill>
                            <a:schemeClr val="tx1"/>
                          </a:solidFill>
                          <a:effectLst/>
                          <a:latin typeface="+mn-lt"/>
                          <a:ea typeface="+mn-ea"/>
                          <a:cs typeface="+mn-cs"/>
                        </a:rPr>
                        <a:t> there is still an awareness of one's surroundings.”</a:t>
                      </a:r>
                    </a:p>
                    <a:p>
                      <a:endParaRPr lang="en-US" sz="1800" b="0" i="0" kern="1200" dirty="0">
                        <a:solidFill>
                          <a:schemeClr val="tx1"/>
                        </a:solidFill>
                        <a:effectLst/>
                        <a:latin typeface="+mn-lt"/>
                        <a:ea typeface="+mn-ea"/>
                        <a:cs typeface="+mn-cs"/>
                      </a:endParaRPr>
                    </a:p>
                    <a:p>
                      <a:pPr algn="l" rtl="0"/>
                      <a:r>
                        <a:rPr lang="en-US" sz="800" dirty="0">
                          <a:effectLst/>
                        </a:rPr>
                        <a:t>https://www.ncbi.nlm.nih.gov/pmc/articles/PMC9033521/#:~:text=The%20most%20general%20description%20of,an%20awareness%20of%20one's%20surroundings.</a:t>
                      </a:r>
                    </a:p>
                  </a:txBody>
                  <a:tcPr marL="62340" marR="62340" marT="31170" marB="3117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956853"/>
                  </a:ext>
                </a:extLst>
              </a:tr>
              <a:tr h="266384">
                <a:tc>
                  <a:txBody>
                    <a:bodyPr/>
                    <a:lstStyle/>
                    <a:p>
                      <a:pPr algn="l" rtl="0"/>
                      <a:endParaRPr lang="en-US" sz="1200" dirty="0">
                        <a:effectLst/>
                      </a:endParaRPr>
                    </a:p>
                  </a:txBody>
                  <a:tcPr marL="62340" marR="62340" marT="31170" marB="3117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45250"/>
                  </a:ext>
                </a:extLst>
              </a:tr>
            </a:tbl>
          </a:graphicData>
        </a:graphic>
      </p:graphicFrame>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6</a:t>
            </a:fld>
            <a:endParaRPr lang="en-US" dirty="0"/>
          </a:p>
        </p:txBody>
      </p:sp>
      <p:sp>
        <p:nvSpPr>
          <p:cNvPr id="5" name="Rectangle 1">
            <a:extLst>
              <a:ext uri="{FF2B5EF4-FFF2-40B4-BE49-F238E27FC236}">
                <a16:creationId xmlns:a16="http://schemas.microsoft.com/office/drawing/2014/main" id="{4597828A-47EF-4149-6461-27891CE8D48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A diagram of a brain waves chart&#10;&#10;Description automatically generated">
            <a:extLst>
              <a:ext uri="{FF2B5EF4-FFF2-40B4-BE49-F238E27FC236}">
                <a16:creationId xmlns:a16="http://schemas.microsoft.com/office/drawing/2014/main" id="{FCA6CC41-41B0-E4CE-32A6-47CE07D0971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447" t="1467" r="14960"/>
          <a:stretch/>
        </p:blipFill>
        <p:spPr>
          <a:xfrm>
            <a:off x="7575971" y="2023777"/>
            <a:ext cx="4058566" cy="4428903"/>
          </a:xfrm>
          <a:prstGeom prst="rect">
            <a:avLst/>
          </a:prstGeom>
        </p:spPr>
      </p:pic>
      <p:sp>
        <p:nvSpPr>
          <p:cNvPr id="14" name="TextBox 13">
            <a:extLst>
              <a:ext uri="{FF2B5EF4-FFF2-40B4-BE49-F238E27FC236}">
                <a16:creationId xmlns:a16="http://schemas.microsoft.com/office/drawing/2014/main" id="{A8BE4F6F-AFB2-7C46-9F98-52CF8B930C64}"/>
              </a:ext>
            </a:extLst>
          </p:cNvPr>
          <p:cNvSpPr txBox="1"/>
          <p:nvPr/>
        </p:nvSpPr>
        <p:spPr>
          <a:xfrm>
            <a:off x="1225964" y="6858000"/>
            <a:ext cx="9740072" cy="230832"/>
          </a:xfrm>
          <a:prstGeom prst="rect">
            <a:avLst/>
          </a:prstGeom>
          <a:noFill/>
        </p:spPr>
        <p:txBody>
          <a:bodyPr wrap="square" rtlCol="0">
            <a:spAutoFit/>
          </a:bodyPr>
          <a:lstStyle/>
          <a:p>
            <a:r>
              <a:rPr lang="en-US" sz="900">
                <a:hlinkClick r:id="rId3" tooltip="https://recharge.energy/en/deep-sleep/"/>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86341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Steps of yoga nidra</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normAutofit/>
          </a:bodyPr>
          <a:lstStyle/>
          <a:p>
            <a:r>
              <a:rPr lang="en-US" sz="5400" dirty="0">
                <a:solidFill>
                  <a:schemeClr val="bg1"/>
                </a:solidFill>
              </a:rPr>
              <a:t>8 stages</a:t>
            </a:r>
            <a:endParaRPr lang="en-US" sz="5400" dirty="0"/>
          </a:p>
        </p:txBody>
      </p:sp>
    </p:spTree>
    <p:extLst>
      <p:ext uri="{BB962C8B-B14F-4D97-AF65-F5344CB8AC3E}">
        <p14:creationId xmlns:p14="http://schemas.microsoft.com/office/powerpoint/2010/main" val="41479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a:bodyPr>
          <a:lstStyle/>
          <a:p>
            <a:pPr algn="ctr"/>
            <a:r>
              <a:rPr lang="en-US" sz="5400" dirty="0"/>
              <a:t>8 stages of nidra</a:t>
            </a:r>
          </a:p>
        </p:txBody>
      </p:sp>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8</a:t>
            </a:fld>
            <a:endParaRPr lang="en-US" b="1" cap="all" spc="100" dirty="0">
              <a:solidFill>
                <a:schemeClr val="accent2"/>
              </a:solidFill>
            </a:endParaRPr>
          </a:p>
        </p:txBody>
      </p:sp>
      <p:graphicFrame>
        <p:nvGraphicFramePr>
          <p:cNvPr id="6" name="Content Placeholder 5">
            <a:extLst>
              <a:ext uri="{FF2B5EF4-FFF2-40B4-BE49-F238E27FC236}">
                <a16:creationId xmlns:a16="http://schemas.microsoft.com/office/drawing/2014/main" id="{0BE70DBE-FE64-50CA-CBA9-7B4A48CD8EFD}"/>
              </a:ext>
            </a:extLst>
          </p:cNvPr>
          <p:cNvGraphicFramePr>
            <a:graphicFrameLocks noGrp="1"/>
          </p:cNvGraphicFramePr>
          <p:nvPr>
            <p:ph idx="1"/>
            <p:extLst>
              <p:ext uri="{D42A27DB-BD31-4B8C-83A1-F6EECF244321}">
                <p14:modId xmlns:p14="http://schemas.microsoft.com/office/powerpoint/2010/main" val="25147926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2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fontScale="90000"/>
          </a:bodyPr>
          <a:lstStyle/>
          <a:p>
            <a:pPr algn="ctr"/>
            <a:r>
              <a:rPr lang="en-US" sz="5400" dirty="0"/>
              <a:t>8 process of pratyahara </a:t>
            </a:r>
            <a:br>
              <a:rPr lang="en-US" sz="5400" dirty="0"/>
            </a:br>
            <a:r>
              <a:rPr lang="en-US" sz="5400" dirty="0"/>
              <a:t>(stages of raja yoga)</a:t>
            </a:r>
          </a:p>
        </p:txBody>
      </p:sp>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9</a:t>
            </a:fld>
            <a:endParaRPr lang="en-US" b="1" cap="all" spc="100" dirty="0">
              <a:solidFill>
                <a:schemeClr val="accent2"/>
              </a:solidFill>
            </a:endParaRPr>
          </a:p>
        </p:txBody>
      </p:sp>
      <p:graphicFrame>
        <p:nvGraphicFramePr>
          <p:cNvPr id="6" name="Content Placeholder 5">
            <a:extLst>
              <a:ext uri="{FF2B5EF4-FFF2-40B4-BE49-F238E27FC236}">
                <a16:creationId xmlns:a16="http://schemas.microsoft.com/office/drawing/2014/main" id="{0BE70DBE-FE64-50CA-CBA9-7B4A48CD8EFD}"/>
              </a:ext>
            </a:extLst>
          </p:cNvPr>
          <p:cNvGraphicFramePr>
            <a:graphicFrameLocks noGrp="1"/>
          </p:cNvGraphicFramePr>
          <p:nvPr>
            <p:ph idx="1"/>
            <p:extLst>
              <p:ext uri="{D42A27DB-BD31-4B8C-83A1-F6EECF244321}">
                <p14:modId xmlns:p14="http://schemas.microsoft.com/office/powerpoint/2010/main" val="19437061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250236"/>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 id="{D860ABA3-507A-4DC6-8D34-B6D2FE41A3BA}" vid="{BBA8DB39-4D39-4790-8D8A-7FB22E963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DD84754-BB2F-43AA-AC72-F606DBE2E082}">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F979E8A1-055A-4751-97E9-E6B1F9E21214}">
  <ds:schemaRefs>
    <ds:schemaRef ds:uri="http://schemas.microsoft.com/sharepoint/v3/contenttype/forms"/>
  </ds:schemaRefs>
</ds:datastoreItem>
</file>

<file path=customXml/itemProps2.xml><?xml version="1.0" encoding="utf-8"?>
<ds:datastoreItem xmlns:ds="http://schemas.openxmlformats.org/officeDocument/2006/customXml" ds:itemID="{64958658-F0F0-4C75-A3B7-276A0C8E9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D08CD0-82A3-4566-9B63-BB91B2D89764}">
  <ds:schemaRef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http://purl.org/dc/dcmitype/"/>
    <ds:schemaRef ds:uri="230e9df3-be65-4c73-a93b-d1236ebd677e"/>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{0889E753-3057-416E-8371-3A559DB8A579}tf89338750_win32</Template>
  <TotalTime>125</TotalTime>
  <Words>1172</Words>
  <Application>Microsoft Office PowerPoint</Application>
  <PresentationFormat>Widescreen</PresentationFormat>
  <Paragraphs>121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Google Sans</vt:lpstr>
      <vt:lpstr>Univers</vt:lpstr>
      <vt:lpstr>GradientUnivers</vt:lpstr>
      <vt:lpstr>Yoga nidra</vt:lpstr>
      <vt:lpstr>Agenda</vt:lpstr>
      <vt:lpstr>What is yoga nidra?</vt:lpstr>
      <vt:lpstr>WHAT IS YOGA NIDRA? </vt:lpstr>
      <vt:lpstr>WHAT IS YOGA NIDRA? </vt:lpstr>
      <vt:lpstr>WHAT IS YOGA NIDRA? </vt:lpstr>
      <vt:lpstr>Steps of yoga nidra</vt:lpstr>
      <vt:lpstr>8 stages of nidra</vt:lpstr>
      <vt:lpstr>8 process of pratyahara  (stages of raja yoga)</vt:lpstr>
      <vt:lpstr>Benefits of yoga nidra</vt:lpstr>
      <vt:lpstr>Benefits (not inclusive, subjective)</vt:lpstr>
      <vt:lpstr>Contraindications, considerations,  &amp; myths  of yoga nidra</vt:lpstr>
      <vt:lpstr>Contraindications and Myths </vt:lpstr>
      <vt:lpstr>Summary</vt:lpstr>
      <vt:lpstr>Thank you namaste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Yoga nidra</dc:title>
  <dc:creator>Renee Gongora</dc:creator>
  <cp:lastModifiedBy>Renee Gongora</cp:lastModifiedBy>
  <cp:revision>9</cp:revision>
  <cp:lastPrinted>2023-11-19T18:51:56Z</cp:lastPrinted>
  <dcterms:created xsi:type="dcterms:W3CDTF">2023-11-19T17:01:27Z</dcterms:created>
  <dcterms:modified xsi:type="dcterms:W3CDTF">2023-11-19T19:06:30Z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